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14"/>
  </p:notesMasterIdLst>
  <p:sldIdLst>
    <p:sldId id="256" r:id="rId2"/>
    <p:sldId id="257" r:id="rId3"/>
    <p:sldId id="258" r:id="rId4"/>
    <p:sldId id="267" r:id="rId5"/>
    <p:sldId id="259" r:id="rId6"/>
    <p:sldId id="260" r:id="rId7"/>
    <p:sldId id="264" r:id="rId8"/>
    <p:sldId id="266" r:id="rId9"/>
    <p:sldId id="261" r:id="rId10"/>
    <p:sldId id="262" r:id="rId11"/>
    <p:sldId id="263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039B11-540D-36C9-2B29-3C5054DD930B}" v="556" dt="2024-11-18T17:03:29.911"/>
    <p1510:client id="{74C1A005-4AC7-43C5-A5CB-045FABCAF7FE}" v="1454" dt="2024-11-18T03:25:10.083"/>
    <p1510:client id="{A40AE8F6-8641-FB61-C461-D79C47C88553}" v="86" dt="2024-11-18T20:16:52.727"/>
    <p1510:client id="{EE32BCEF-E08E-9546-8BFD-9403F88F642B}" v="712" dt="2024-11-18T02:55:03.7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-Hsiang Huang" userId="S::huang.yu-h@northeastern.edu::b2811f64-6a5a-4047-944e-b9ba8af87ffc" providerId="AD" clId="Web-{A40AE8F6-8641-FB61-C461-D79C47C88553}"/>
    <pc:docChg chg="modSld">
      <pc:chgData name="Yu-Hsiang Huang" userId="S::huang.yu-h@northeastern.edu::b2811f64-6a5a-4047-944e-b9ba8af87ffc" providerId="AD" clId="Web-{A40AE8F6-8641-FB61-C461-D79C47C88553}" dt="2024-11-18T20:16:52.727" v="85" actId="20577"/>
      <pc:docMkLst>
        <pc:docMk/>
      </pc:docMkLst>
      <pc:sldChg chg="modSp">
        <pc:chgData name="Yu-Hsiang Huang" userId="S::huang.yu-h@northeastern.edu::b2811f64-6a5a-4047-944e-b9ba8af87ffc" providerId="AD" clId="Web-{A40AE8F6-8641-FB61-C461-D79C47C88553}" dt="2024-11-18T20:16:52.727" v="85" actId="20577"/>
        <pc:sldMkLst>
          <pc:docMk/>
          <pc:sldMk cId="3625284934" sldId="261"/>
        </pc:sldMkLst>
        <pc:spChg chg="mod">
          <ac:chgData name="Yu-Hsiang Huang" userId="S::huang.yu-h@northeastern.edu::b2811f64-6a5a-4047-944e-b9ba8af87ffc" providerId="AD" clId="Web-{A40AE8F6-8641-FB61-C461-D79C47C88553}" dt="2024-11-18T20:16:52.727" v="85" actId="20577"/>
          <ac:spMkLst>
            <pc:docMk/>
            <pc:sldMk cId="3625284934" sldId="261"/>
            <ac:spMk id="4" creationId="{E42245EC-6F77-CBB8-6245-FC05BC516825}"/>
          </ac:spMkLst>
        </pc:spChg>
      </pc:sldChg>
    </pc:docChg>
  </pc:docChgLst>
  <pc:docChgLst>
    <pc:chgData name="Yu-Hsiang Huang" userId="S::huang.yu-h@northeastern.edu::b2811f64-6a5a-4047-944e-b9ba8af87ffc" providerId="AD" clId="Web-{29039B11-540D-36C9-2B29-3C5054DD930B}"/>
    <pc:docChg chg="addSld delSld modSld sldOrd">
      <pc:chgData name="Yu-Hsiang Huang" userId="S::huang.yu-h@northeastern.edu::b2811f64-6a5a-4047-944e-b9ba8af87ffc" providerId="AD" clId="Web-{29039B11-540D-36C9-2B29-3C5054DD930B}" dt="2024-11-18T03:10:26.385" v="591"/>
      <pc:docMkLst>
        <pc:docMk/>
      </pc:docMkLst>
      <pc:sldChg chg="modSp">
        <pc:chgData name="Yu-Hsiang Huang" userId="S::huang.yu-h@northeastern.edu::b2811f64-6a5a-4047-944e-b9ba8af87ffc" providerId="AD" clId="Web-{29039B11-540D-36C9-2B29-3C5054DD930B}" dt="2024-11-18T02:02:46.918" v="425" actId="20577"/>
        <pc:sldMkLst>
          <pc:docMk/>
          <pc:sldMk cId="226095692" sldId="256"/>
        </pc:sldMkLst>
        <pc:spChg chg="mod">
          <ac:chgData name="Yu-Hsiang Huang" userId="S::huang.yu-h@northeastern.edu::b2811f64-6a5a-4047-944e-b9ba8af87ffc" providerId="AD" clId="Web-{29039B11-540D-36C9-2B29-3C5054DD930B}" dt="2024-11-18T02:02:46.918" v="425" actId="20577"/>
          <ac:spMkLst>
            <pc:docMk/>
            <pc:sldMk cId="226095692" sldId="256"/>
            <ac:spMk id="3" creationId="{41D527B3-786A-DC83-A700-590FC26AD58A}"/>
          </ac:spMkLst>
        </pc:spChg>
      </pc:sldChg>
      <pc:sldChg chg="modNotes">
        <pc:chgData name="Yu-Hsiang Huang" userId="S::huang.yu-h@northeastern.edu::b2811f64-6a5a-4047-944e-b9ba8af87ffc" providerId="AD" clId="Web-{29039B11-540D-36C9-2B29-3C5054DD930B}" dt="2024-11-18T03:10:26.385" v="591"/>
        <pc:sldMkLst>
          <pc:docMk/>
          <pc:sldMk cId="3263916018" sldId="258"/>
        </pc:sldMkLst>
      </pc:sldChg>
      <pc:sldChg chg="addSp delSp modSp modNotes">
        <pc:chgData name="Yu-Hsiang Huang" userId="S::huang.yu-h@northeastern.edu::b2811f64-6a5a-4047-944e-b9ba8af87ffc" providerId="AD" clId="Web-{29039B11-540D-36C9-2B29-3C5054DD930B}" dt="2024-11-18T02:57:16.428" v="553"/>
        <pc:sldMkLst>
          <pc:docMk/>
          <pc:sldMk cId="1208130550" sldId="259"/>
        </pc:sldMkLst>
        <pc:spChg chg="mod">
          <ac:chgData name="Yu-Hsiang Huang" userId="S::huang.yu-h@northeastern.edu::b2811f64-6a5a-4047-944e-b9ba8af87ffc" providerId="AD" clId="Web-{29039B11-540D-36C9-2B29-3C5054DD930B}" dt="2024-11-18T02:12:09.140" v="468" actId="1076"/>
          <ac:spMkLst>
            <pc:docMk/>
            <pc:sldMk cId="1208130550" sldId="259"/>
            <ac:spMk id="2" creationId="{ECFE093F-B5DD-6E04-6FCC-7366E28BC6E7}"/>
          </ac:spMkLst>
        </pc:spChg>
        <pc:spChg chg="mod">
          <ac:chgData name="Yu-Hsiang Huang" userId="S::huang.yu-h@northeastern.edu::b2811f64-6a5a-4047-944e-b9ba8af87ffc" providerId="AD" clId="Web-{29039B11-540D-36C9-2B29-3C5054DD930B}" dt="2024-11-18T02:28:40.991" v="527" actId="20577"/>
          <ac:spMkLst>
            <pc:docMk/>
            <pc:sldMk cId="1208130550" sldId="259"/>
            <ac:spMk id="3" creationId="{2AD772FD-F7B2-5061-0EE3-1F22E5158F9C}"/>
          </ac:spMkLst>
        </pc:spChg>
        <pc:picChg chg="add del mod">
          <ac:chgData name="Yu-Hsiang Huang" userId="S::huang.yu-h@northeastern.edu::b2811f64-6a5a-4047-944e-b9ba8af87ffc" providerId="AD" clId="Web-{29039B11-540D-36C9-2B29-3C5054DD930B}" dt="2024-11-18T02:46:04.473" v="540"/>
          <ac:picMkLst>
            <pc:docMk/>
            <pc:sldMk cId="1208130550" sldId="259"/>
            <ac:picMk id="4" creationId="{E559B15C-E480-BA30-9521-7F4F19D283CA}"/>
          </ac:picMkLst>
        </pc:picChg>
        <pc:picChg chg="mod modCrop">
          <ac:chgData name="Yu-Hsiang Huang" userId="S::huang.yu-h@northeastern.edu::b2811f64-6a5a-4047-944e-b9ba8af87ffc" providerId="AD" clId="Web-{29039B11-540D-36C9-2B29-3C5054DD930B}" dt="2024-11-18T02:46:23.269" v="544"/>
          <ac:picMkLst>
            <pc:docMk/>
            <pc:sldMk cId="1208130550" sldId="259"/>
            <ac:picMk id="6" creationId="{2F67CF76-FB95-7B33-10D5-7EB4C3B79D49}"/>
          </ac:picMkLst>
        </pc:picChg>
      </pc:sldChg>
      <pc:sldChg chg="modSp">
        <pc:chgData name="Yu-Hsiang Huang" userId="S::huang.yu-h@northeastern.edu::b2811f64-6a5a-4047-944e-b9ba8af87ffc" providerId="AD" clId="Web-{29039B11-540D-36C9-2B29-3C5054DD930B}" dt="2024-11-18T02:40:38.659" v="536" actId="20577"/>
        <pc:sldMkLst>
          <pc:docMk/>
          <pc:sldMk cId="3625284934" sldId="261"/>
        </pc:sldMkLst>
        <pc:spChg chg="mod">
          <ac:chgData name="Yu-Hsiang Huang" userId="S::huang.yu-h@northeastern.edu::b2811f64-6a5a-4047-944e-b9ba8af87ffc" providerId="AD" clId="Web-{29039B11-540D-36C9-2B29-3C5054DD930B}" dt="2024-11-18T02:40:38.659" v="536" actId="20577"/>
          <ac:spMkLst>
            <pc:docMk/>
            <pc:sldMk cId="3625284934" sldId="261"/>
            <ac:spMk id="4" creationId="{E42245EC-6F77-CBB8-6245-FC05BC516825}"/>
          </ac:spMkLst>
        </pc:spChg>
      </pc:sldChg>
      <pc:sldChg chg="addSp modSp">
        <pc:chgData name="Yu-Hsiang Huang" userId="S::huang.yu-h@northeastern.edu::b2811f64-6a5a-4047-944e-b9ba8af87ffc" providerId="AD" clId="Web-{29039B11-540D-36C9-2B29-3C5054DD930B}" dt="2024-11-18T01:46:21.501" v="405" actId="1076"/>
        <pc:sldMkLst>
          <pc:docMk/>
          <pc:sldMk cId="2284580429" sldId="262"/>
        </pc:sldMkLst>
        <pc:picChg chg="add mod">
          <ac:chgData name="Yu-Hsiang Huang" userId="S::huang.yu-h@northeastern.edu::b2811f64-6a5a-4047-944e-b9ba8af87ffc" providerId="AD" clId="Web-{29039B11-540D-36C9-2B29-3C5054DD930B}" dt="2024-11-18T01:46:21.501" v="405" actId="1076"/>
          <ac:picMkLst>
            <pc:docMk/>
            <pc:sldMk cId="2284580429" sldId="262"/>
            <ac:picMk id="233" creationId="{5A640E54-DB43-3D29-4399-96212346878A}"/>
          </ac:picMkLst>
        </pc:picChg>
      </pc:sldChg>
      <pc:sldChg chg="modSp">
        <pc:chgData name="Yu-Hsiang Huang" userId="S::huang.yu-h@northeastern.edu::b2811f64-6a5a-4047-944e-b9ba8af87ffc" providerId="AD" clId="Web-{29039B11-540D-36C9-2B29-3C5054DD930B}" dt="2024-11-18T01:42:21.480" v="401" actId="20577"/>
        <pc:sldMkLst>
          <pc:docMk/>
          <pc:sldMk cId="2468199764" sldId="263"/>
        </pc:sldMkLst>
        <pc:spChg chg="mod">
          <ac:chgData name="Yu-Hsiang Huang" userId="S::huang.yu-h@northeastern.edu::b2811f64-6a5a-4047-944e-b9ba8af87ffc" providerId="AD" clId="Web-{29039B11-540D-36C9-2B29-3C5054DD930B}" dt="2024-11-18T01:42:21.480" v="401" actId="20577"/>
          <ac:spMkLst>
            <pc:docMk/>
            <pc:sldMk cId="2468199764" sldId="263"/>
            <ac:spMk id="3" creationId="{156068BB-9827-AC72-C940-ABAC5C6FDEEF}"/>
          </ac:spMkLst>
        </pc:spChg>
      </pc:sldChg>
      <pc:sldChg chg="addSp delSp modSp new ord">
        <pc:chgData name="Yu-Hsiang Huang" userId="S::huang.yu-h@northeastern.edu::b2811f64-6a5a-4047-944e-b9ba8af87ffc" providerId="AD" clId="Web-{29039B11-540D-36C9-2B29-3C5054DD930B}" dt="2024-11-18T02:42:40.894" v="537"/>
        <pc:sldMkLst>
          <pc:docMk/>
          <pc:sldMk cId="3357631230" sldId="264"/>
        </pc:sldMkLst>
        <pc:spChg chg="mod">
          <ac:chgData name="Yu-Hsiang Huang" userId="S::huang.yu-h@northeastern.edu::b2811f64-6a5a-4047-944e-b9ba8af87ffc" providerId="AD" clId="Web-{29039B11-540D-36C9-2B29-3C5054DD930B}" dt="2024-11-17T22:55:50.808" v="16" actId="20577"/>
          <ac:spMkLst>
            <pc:docMk/>
            <pc:sldMk cId="3357631230" sldId="264"/>
            <ac:spMk id="2" creationId="{8EF4C9C9-FFDA-B556-BC87-5801EF347273}"/>
          </ac:spMkLst>
        </pc:spChg>
        <pc:spChg chg="del">
          <ac:chgData name="Yu-Hsiang Huang" userId="S::huang.yu-h@northeastern.edu::b2811f64-6a5a-4047-944e-b9ba8af87ffc" providerId="AD" clId="Web-{29039B11-540D-36C9-2B29-3C5054DD930B}" dt="2024-11-17T22:56:15.046" v="17"/>
          <ac:spMkLst>
            <pc:docMk/>
            <pc:sldMk cId="3357631230" sldId="264"/>
            <ac:spMk id="3" creationId="{25E2E9C0-93A4-D76F-39BF-AF05A90C4FFB}"/>
          </ac:spMkLst>
        </pc:spChg>
        <pc:spChg chg="del">
          <ac:chgData name="Yu-Hsiang Huang" userId="S::huang.yu-h@northeastern.edu::b2811f64-6a5a-4047-944e-b9ba8af87ffc" providerId="AD" clId="Web-{29039B11-540D-36C9-2B29-3C5054DD930B}" dt="2024-11-17T22:56:45.499" v="18"/>
          <ac:spMkLst>
            <pc:docMk/>
            <pc:sldMk cId="3357631230" sldId="264"/>
            <ac:spMk id="4" creationId="{B2487B62-8316-68A8-DBE7-ABCB887DE377}"/>
          </ac:spMkLst>
        </pc:spChg>
        <pc:picChg chg="add mod ord">
          <ac:chgData name="Yu-Hsiang Huang" userId="S::huang.yu-h@northeastern.edu::b2811f64-6a5a-4047-944e-b9ba8af87ffc" providerId="AD" clId="Web-{29039B11-540D-36C9-2B29-3C5054DD930B}" dt="2024-11-17T22:56:15.046" v="17"/>
          <ac:picMkLst>
            <pc:docMk/>
            <pc:sldMk cId="3357631230" sldId="264"/>
            <ac:picMk id="5" creationId="{1F7C91E0-8C9B-529B-DCF3-4F5A3C671B53}"/>
          </ac:picMkLst>
        </pc:picChg>
        <pc:picChg chg="add mod ord">
          <ac:chgData name="Yu-Hsiang Huang" userId="S::huang.yu-h@northeastern.edu::b2811f64-6a5a-4047-944e-b9ba8af87ffc" providerId="AD" clId="Web-{29039B11-540D-36C9-2B29-3C5054DD930B}" dt="2024-11-17T22:56:45.499" v="18"/>
          <ac:picMkLst>
            <pc:docMk/>
            <pc:sldMk cId="3357631230" sldId="264"/>
            <ac:picMk id="6" creationId="{205580CF-77F1-6AAB-A879-36B5D13E062D}"/>
          </ac:picMkLst>
        </pc:picChg>
      </pc:sldChg>
      <pc:sldChg chg="addSp delSp modSp add replId">
        <pc:chgData name="Yu-Hsiang Huang" userId="S::huang.yu-h@northeastern.edu::b2811f64-6a5a-4047-944e-b9ba8af87ffc" providerId="AD" clId="Web-{29039B11-540D-36C9-2B29-3C5054DD930B}" dt="2024-11-17T22:57:45.907" v="25" actId="1076"/>
        <pc:sldMkLst>
          <pc:docMk/>
          <pc:sldMk cId="2391142868" sldId="265"/>
        </pc:sldMkLst>
        <pc:spChg chg="add del mod">
          <ac:chgData name="Yu-Hsiang Huang" userId="S::huang.yu-h@northeastern.edu::b2811f64-6a5a-4047-944e-b9ba8af87ffc" providerId="AD" clId="Web-{29039B11-540D-36C9-2B29-3C5054DD930B}" dt="2024-11-17T22:57:42.297" v="24"/>
          <ac:spMkLst>
            <pc:docMk/>
            <pc:sldMk cId="2391142868" sldId="265"/>
            <ac:spMk id="7" creationId="{12B0F094-398E-3C2E-7659-884FD56A1D54}"/>
          </ac:spMkLst>
        </pc:spChg>
        <pc:spChg chg="add mod">
          <ac:chgData name="Yu-Hsiang Huang" userId="S::huang.yu-h@northeastern.edu::b2811f64-6a5a-4047-944e-b9ba8af87ffc" providerId="AD" clId="Web-{29039B11-540D-36C9-2B29-3C5054DD930B}" dt="2024-11-17T22:57:41.141" v="23"/>
          <ac:spMkLst>
            <pc:docMk/>
            <pc:sldMk cId="2391142868" sldId="265"/>
            <ac:spMk id="9" creationId="{3C181280-F875-F9A9-A4E1-92D08E1C7827}"/>
          </ac:spMkLst>
        </pc:spChg>
        <pc:picChg chg="add mod">
          <ac:chgData name="Yu-Hsiang Huang" userId="S::huang.yu-h@northeastern.edu::b2811f64-6a5a-4047-944e-b9ba8af87ffc" providerId="AD" clId="Web-{29039B11-540D-36C9-2B29-3C5054DD930B}" dt="2024-11-17T22:57:19.687" v="22" actId="1076"/>
          <ac:picMkLst>
            <pc:docMk/>
            <pc:sldMk cId="2391142868" sldId="265"/>
            <ac:picMk id="3" creationId="{553AD12A-1FC8-5DC0-39F6-A285D4E311B8}"/>
          </ac:picMkLst>
        </pc:picChg>
        <pc:picChg chg="del">
          <ac:chgData name="Yu-Hsiang Huang" userId="S::huang.yu-h@northeastern.edu::b2811f64-6a5a-4047-944e-b9ba8af87ffc" providerId="AD" clId="Web-{29039B11-540D-36C9-2B29-3C5054DD930B}" dt="2024-11-17T22:57:18.094" v="21"/>
          <ac:picMkLst>
            <pc:docMk/>
            <pc:sldMk cId="2391142868" sldId="265"/>
            <ac:picMk id="5" creationId="{1F7C91E0-8C9B-529B-DCF3-4F5A3C671B53}"/>
          </ac:picMkLst>
        </pc:picChg>
        <pc:picChg chg="del">
          <ac:chgData name="Yu-Hsiang Huang" userId="S::huang.yu-h@northeastern.edu::b2811f64-6a5a-4047-944e-b9ba8af87ffc" providerId="AD" clId="Web-{29039B11-540D-36C9-2B29-3C5054DD930B}" dt="2024-11-17T22:57:41.141" v="23"/>
          <ac:picMkLst>
            <pc:docMk/>
            <pc:sldMk cId="2391142868" sldId="265"/>
            <ac:picMk id="6" creationId="{205580CF-77F1-6AAB-A879-36B5D13E062D}"/>
          </ac:picMkLst>
        </pc:picChg>
        <pc:picChg chg="add mod ord">
          <ac:chgData name="Yu-Hsiang Huang" userId="S::huang.yu-h@northeastern.edu::b2811f64-6a5a-4047-944e-b9ba8af87ffc" providerId="AD" clId="Web-{29039B11-540D-36C9-2B29-3C5054DD930B}" dt="2024-11-17T22:57:45.907" v="25" actId="1076"/>
          <ac:picMkLst>
            <pc:docMk/>
            <pc:sldMk cId="2391142868" sldId="265"/>
            <ac:picMk id="10" creationId="{7EA31702-475E-FA19-F23D-DFADA73DD7AD}"/>
          </ac:picMkLst>
        </pc:picChg>
      </pc:sldChg>
      <pc:sldChg chg="addSp modSp">
        <pc:chgData name="Yu-Hsiang Huang" userId="S::huang.yu-h@northeastern.edu::b2811f64-6a5a-4047-944e-b9ba8af87ffc" providerId="AD" clId="Web-{29039B11-540D-36C9-2B29-3C5054DD930B}" dt="2024-11-18T01:22:04.939" v="38" actId="1076"/>
        <pc:sldMkLst>
          <pc:docMk/>
          <pc:sldMk cId="2258613443" sldId="266"/>
        </pc:sldMkLst>
        <pc:picChg chg="add mod">
          <ac:chgData name="Yu-Hsiang Huang" userId="S::huang.yu-h@northeastern.edu::b2811f64-6a5a-4047-944e-b9ba8af87ffc" providerId="AD" clId="Web-{29039B11-540D-36C9-2B29-3C5054DD930B}" dt="2024-11-18T01:22:04.939" v="38" actId="1076"/>
          <ac:picMkLst>
            <pc:docMk/>
            <pc:sldMk cId="2258613443" sldId="266"/>
            <ac:picMk id="4" creationId="{DA07091F-E789-F8CF-CB19-EA00823E9AA4}"/>
          </ac:picMkLst>
        </pc:picChg>
      </pc:sldChg>
      <pc:sldChg chg="new del">
        <pc:chgData name="Yu-Hsiang Huang" userId="S::huang.yu-h@northeastern.edu::b2811f64-6a5a-4047-944e-b9ba8af87ffc" providerId="AD" clId="Web-{29039B11-540D-36C9-2B29-3C5054DD930B}" dt="2024-11-18T01:46:11.454" v="403"/>
        <pc:sldMkLst>
          <pc:docMk/>
          <pc:sldMk cId="3184175794" sldId="268"/>
        </pc:sldMkLst>
      </pc:sldChg>
      <pc:sldChg chg="addSp delSp modSp new">
        <pc:chgData name="Yu-Hsiang Huang" userId="S::huang.yu-h@northeastern.edu::b2811f64-6a5a-4047-944e-b9ba8af87ffc" providerId="AD" clId="Web-{29039B11-540D-36C9-2B29-3C5054DD930B}" dt="2024-11-18T02:03:54.762" v="426" actId="1076"/>
        <pc:sldMkLst>
          <pc:docMk/>
          <pc:sldMk cId="3372753432" sldId="268"/>
        </pc:sldMkLst>
        <pc:spChg chg="del">
          <ac:chgData name="Yu-Hsiang Huang" userId="S::huang.yu-h@northeastern.edu::b2811f64-6a5a-4047-944e-b9ba8af87ffc" providerId="AD" clId="Web-{29039B11-540D-36C9-2B29-3C5054DD930B}" dt="2024-11-18T02:02:09.556" v="407"/>
          <ac:spMkLst>
            <pc:docMk/>
            <pc:sldMk cId="3372753432" sldId="268"/>
            <ac:spMk id="3" creationId="{A66FBD0B-3664-6FB5-DE8A-C9420931334C}"/>
          </ac:spMkLst>
        </pc:spChg>
        <pc:picChg chg="add mod ord">
          <ac:chgData name="Yu-Hsiang Huang" userId="S::huang.yu-h@northeastern.edu::b2811f64-6a5a-4047-944e-b9ba8af87ffc" providerId="AD" clId="Web-{29039B11-540D-36C9-2B29-3C5054DD930B}" dt="2024-11-18T02:03:54.762" v="426" actId="1076"/>
          <ac:picMkLst>
            <pc:docMk/>
            <pc:sldMk cId="3372753432" sldId="268"/>
            <ac:picMk id="4" creationId="{C5E4F528-40EA-4AB7-172D-8935500927BB}"/>
          </ac:picMkLst>
        </pc:picChg>
      </pc:sldChg>
    </pc:docChg>
  </pc:docChgLst>
  <pc:docChgLst>
    <pc:chgData name="Eric Gu" userId="a48abd9c-25c7-4f28-9b6b-81a0179e62d6" providerId="ADAL" clId="{74C1A005-4AC7-43C5-A5CB-045FABCAF7FE}"/>
    <pc:docChg chg="undo custSel addSld delSld modSld sldOrd">
      <pc:chgData name="Eric Gu" userId="a48abd9c-25c7-4f28-9b6b-81a0179e62d6" providerId="ADAL" clId="{74C1A005-4AC7-43C5-A5CB-045FABCAF7FE}" dt="2024-11-18T03:25:10.083" v="4587" actId="20577"/>
      <pc:docMkLst>
        <pc:docMk/>
      </pc:docMkLst>
      <pc:sldChg chg="addSp delSp modSp mod modTransition addAnim setClrOvrMap delDesignElem">
        <pc:chgData name="Eric Gu" userId="a48abd9c-25c7-4f28-9b6b-81a0179e62d6" providerId="ADAL" clId="{74C1A005-4AC7-43C5-A5CB-045FABCAF7FE}" dt="2024-11-18T03:23:55.521" v="4542" actId="20577"/>
        <pc:sldMkLst>
          <pc:docMk/>
          <pc:sldMk cId="226095692" sldId="256"/>
        </pc:sldMkLst>
        <pc:spChg chg="mod">
          <ac:chgData name="Eric Gu" userId="a48abd9c-25c7-4f28-9b6b-81a0179e62d6" providerId="ADAL" clId="{74C1A005-4AC7-43C5-A5CB-045FABCAF7FE}" dt="2024-11-18T03:23:55.521" v="4542" actId="20577"/>
          <ac:spMkLst>
            <pc:docMk/>
            <pc:sldMk cId="226095692" sldId="256"/>
            <ac:spMk id="2" creationId="{033EE726-9074-3FBF-3478-3204846171D4}"/>
          </ac:spMkLst>
        </pc:spChg>
        <pc:spChg chg="mod">
          <ac:chgData name="Eric Gu" userId="a48abd9c-25c7-4f28-9b6b-81a0179e62d6" providerId="ADAL" clId="{74C1A005-4AC7-43C5-A5CB-045FABCAF7FE}" dt="2024-11-17T01:23:14.208" v="2831" actId="26606"/>
          <ac:spMkLst>
            <pc:docMk/>
            <pc:sldMk cId="226095692" sldId="256"/>
            <ac:spMk id="3" creationId="{41D527B3-786A-DC83-A700-590FC26AD58A}"/>
          </ac:spMkLst>
        </pc:spChg>
        <pc:spChg chg="del">
          <ac:chgData name="Eric Gu" userId="a48abd9c-25c7-4f28-9b6b-81a0179e62d6" providerId="ADAL" clId="{74C1A005-4AC7-43C5-A5CB-045FABCAF7FE}" dt="2024-11-17T01:23:14.208" v="2831" actId="26606"/>
          <ac:spMkLst>
            <pc:docMk/>
            <pc:sldMk cId="226095692" sldId="256"/>
            <ac:spMk id="9" creationId="{678CC48C-9275-4EFA-9B84-8E818500B9C1}"/>
          </ac:spMkLst>
        </pc:spChg>
        <pc:spChg chg="add del">
          <ac:chgData name="Eric Gu" userId="a48abd9c-25c7-4f28-9b6b-81a0179e62d6" providerId="ADAL" clId="{74C1A005-4AC7-43C5-A5CB-045FABCAF7FE}" dt="2024-11-18T01:06:39.162" v="3266"/>
          <ac:spMkLst>
            <pc:docMk/>
            <pc:sldMk cId="226095692" sldId="256"/>
            <ac:spMk id="14" creationId="{8A95209C-5275-4E15-8EA7-7F42980ABF2D}"/>
          </ac:spMkLst>
        </pc:spChg>
        <pc:spChg chg="add del">
          <ac:chgData name="Eric Gu" userId="a48abd9c-25c7-4f28-9b6b-81a0179e62d6" providerId="ADAL" clId="{74C1A005-4AC7-43C5-A5CB-045FABCAF7FE}" dt="2024-11-18T01:06:39.162" v="3266"/>
          <ac:spMkLst>
            <pc:docMk/>
            <pc:sldMk cId="226095692" sldId="256"/>
            <ac:spMk id="16" creationId="{4F2ED431-E304-4FF0-9F4E-032783C9D612}"/>
          </ac:spMkLst>
        </pc:spChg>
        <pc:spChg chg="add del">
          <ac:chgData name="Eric Gu" userId="a48abd9c-25c7-4f28-9b6b-81a0179e62d6" providerId="ADAL" clId="{74C1A005-4AC7-43C5-A5CB-045FABCAF7FE}" dt="2024-11-18T01:06:39.162" v="3266"/>
          <ac:spMkLst>
            <pc:docMk/>
            <pc:sldMk cId="226095692" sldId="256"/>
            <ac:spMk id="18" creationId="{4E87FCFB-2CCE-460D-B3DD-557C8BD1B94A}"/>
          </ac:spMkLst>
        </pc:spChg>
        <pc:picChg chg="mod ord">
          <ac:chgData name="Eric Gu" userId="a48abd9c-25c7-4f28-9b6b-81a0179e62d6" providerId="ADAL" clId="{74C1A005-4AC7-43C5-A5CB-045FABCAF7FE}" dt="2024-11-17T01:23:19.126" v="2834" actId="27614"/>
          <ac:picMkLst>
            <pc:docMk/>
            <pc:sldMk cId="226095692" sldId="256"/>
            <ac:picMk id="4" creationId="{CB262B17-35C0-B9CD-FE95-CFC15986CF70}"/>
          </ac:picMkLst>
        </pc:picChg>
        <pc:picChg chg="add">
          <ac:chgData name="Eric Gu" userId="a48abd9c-25c7-4f28-9b6b-81a0179e62d6" providerId="ADAL" clId="{74C1A005-4AC7-43C5-A5CB-045FABCAF7FE}" dt="2024-11-17T00:32:10.105" v="1479"/>
          <ac:picMkLst>
            <pc:docMk/>
            <pc:sldMk cId="226095692" sldId="256"/>
            <ac:picMk id="4098" creationId="{E2102D4A-87E4-201B-8A9E-AFDDF7EDA22A}"/>
          </ac:picMkLst>
        </pc:picChg>
      </pc:sldChg>
      <pc:sldChg chg="addSp delSp modSp new mod modTransition modNotesTx">
        <pc:chgData name="Eric Gu" userId="a48abd9c-25c7-4f28-9b6b-81a0179e62d6" providerId="ADAL" clId="{74C1A005-4AC7-43C5-A5CB-045FABCAF7FE}" dt="2024-11-18T02:39:11.703" v="4187" actId="20577"/>
        <pc:sldMkLst>
          <pc:docMk/>
          <pc:sldMk cId="702720810" sldId="257"/>
        </pc:sldMkLst>
        <pc:spChg chg="mod">
          <ac:chgData name="Eric Gu" userId="a48abd9c-25c7-4f28-9b6b-81a0179e62d6" providerId="ADAL" clId="{74C1A005-4AC7-43C5-A5CB-045FABCAF7FE}" dt="2024-11-18T01:06:39.162" v="3266"/>
          <ac:spMkLst>
            <pc:docMk/>
            <pc:sldMk cId="702720810" sldId="257"/>
            <ac:spMk id="2" creationId="{98D780BB-3A90-C620-840A-47555791CA32}"/>
          </ac:spMkLst>
        </pc:spChg>
        <pc:spChg chg="del mod">
          <ac:chgData name="Eric Gu" userId="a48abd9c-25c7-4f28-9b6b-81a0179e62d6" providerId="ADAL" clId="{74C1A005-4AC7-43C5-A5CB-045FABCAF7FE}" dt="2024-11-17T21:21:54.719" v="3164" actId="26606"/>
          <ac:spMkLst>
            <pc:docMk/>
            <pc:sldMk cId="702720810" sldId="257"/>
            <ac:spMk id="3" creationId="{1522FF2C-9B68-41BB-5EB7-7679EE42113E}"/>
          </ac:spMkLst>
        </pc:spChg>
        <pc:spChg chg="mod">
          <ac:chgData name="Eric Gu" userId="a48abd9c-25c7-4f28-9b6b-81a0179e62d6" providerId="ADAL" clId="{74C1A005-4AC7-43C5-A5CB-045FABCAF7FE}" dt="2024-11-18T02:31:50.805" v="4096" actId="113"/>
          <ac:spMkLst>
            <pc:docMk/>
            <pc:sldMk cId="702720810" sldId="257"/>
            <ac:spMk id="4" creationId="{9E241A17-9515-CAEF-8E69-34F35BCC59B9}"/>
          </ac:spMkLst>
        </pc:spChg>
        <pc:spChg chg="add">
          <ac:chgData name="Eric Gu" userId="a48abd9c-25c7-4f28-9b6b-81a0179e62d6" providerId="ADAL" clId="{74C1A005-4AC7-43C5-A5CB-045FABCAF7FE}" dt="2024-11-17T00:22:56.006" v="1460"/>
          <ac:spMkLst>
            <pc:docMk/>
            <pc:sldMk cId="702720810" sldId="257"/>
            <ac:spMk id="5" creationId="{FB48DF70-D2E3-6DAE-AF4E-EDDEF89E46BF}"/>
          </ac:spMkLst>
        </pc:spChg>
        <pc:spChg chg="add">
          <ac:chgData name="Eric Gu" userId="a48abd9c-25c7-4f28-9b6b-81a0179e62d6" providerId="ADAL" clId="{74C1A005-4AC7-43C5-A5CB-045FABCAF7FE}" dt="2024-11-17T00:23:03.007" v="1461"/>
          <ac:spMkLst>
            <pc:docMk/>
            <pc:sldMk cId="702720810" sldId="257"/>
            <ac:spMk id="6" creationId="{CBF0A992-2072-FA1B-77BF-D60AB3E09E9B}"/>
          </ac:spMkLst>
        </pc:spChg>
        <pc:spChg chg="add mod">
          <ac:chgData name="Eric Gu" userId="a48abd9c-25c7-4f28-9b6b-81a0179e62d6" providerId="ADAL" clId="{74C1A005-4AC7-43C5-A5CB-045FABCAF7FE}" dt="2024-11-17T00:23:28.718" v="1464" actId="14100"/>
          <ac:spMkLst>
            <pc:docMk/>
            <pc:sldMk cId="702720810" sldId="257"/>
            <ac:spMk id="7" creationId="{B0A4C098-DCCF-4FE4-DD00-117340E7D7B5}"/>
          </ac:spMkLst>
        </pc:spChg>
        <pc:graphicFrameChg chg="add mod">
          <ac:chgData name="Eric Gu" userId="a48abd9c-25c7-4f28-9b6b-81a0179e62d6" providerId="ADAL" clId="{74C1A005-4AC7-43C5-A5CB-045FABCAF7FE}" dt="2024-11-18T01:06:39.162" v="3266"/>
          <ac:graphicFrameMkLst>
            <pc:docMk/>
            <pc:sldMk cId="702720810" sldId="257"/>
            <ac:graphicFrameMk id="2060" creationId="{696BCF54-527D-2A46-CD28-DA151CA2359D}"/>
          </ac:graphicFrameMkLst>
        </pc:graphicFrameChg>
        <pc:picChg chg="add mod">
          <ac:chgData name="Eric Gu" userId="a48abd9c-25c7-4f28-9b6b-81a0179e62d6" providerId="ADAL" clId="{74C1A005-4AC7-43C5-A5CB-045FABCAF7FE}" dt="2024-11-17T00:31:17.583" v="1469" actId="14100"/>
          <ac:picMkLst>
            <pc:docMk/>
            <pc:sldMk cId="702720810" sldId="257"/>
            <ac:picMk id="2056" creationId="{5E1BDB9D-3308-873B-D36B-3D11DE983B47}"/>
          </ac:picMkLst>
        </pc:picChg>
        <pc:picChg chg="add mod">
          <ac:chgData name="Eric Gu" userId="a48abd9c-25c7-4f28-9b6b-81a0179e62d6" providerId="ADAL" clId="{74C1A005-4AC7-43C5-A5CB-045FABCAF7FE}" dt="2024-11-18T00:59:04.063" v="3260" actId="1035"/>
          <ac:picMkLst>
            <pc:docMk/>
            <pc:sldMk cId="702720810" sldId="257"/>
            <ac:picMk id="2058" creationId="{579476C0-448D-045B-B2D6-5D0396E90B66}"/>
          </ac:picMkLst>
        </pc:picChg>
      </pc:sldChg>
      <pc:sldChg chg="addSp delSp modSp add mod modTransition setBg modNotesTx">
        <pc:chgData name="Eric Gu" userId="a48abd9c-25c7-4f28-9b6b-81a0179e62d6" providerId="ADAL" clId="{74C1A005-4AC7-43C5-A5CB-045FABCAF7FE}" dt="2024-11-18T02:57:53.437" v="4394" actId="20577"/>
        <pc:sldMkLst>
          <pc:docMk/>
          <pc:sldMk cId="3263916018" sldId="258"/>
        </pc:sldMkLst>
        <pc:spChg chg="mod">
          <ac:chgData name="Eric Gu" userId="a48abd9c-25c7-4f28-9b6b-81a0179e62d6" providerId="ADAL" clId="{74C1A005-4AC7-43C5-A5CB-045FABCAF7FE}" dt="2024-11-18T01:55:58.621" v="3582" actId="255"/>
          <ac:spMkLst>
            <pc:docMk/>
            <pc:sldMk cId="3263916018" sldId="258"/>
            <ac:spMk id="2" creationId="{A378D0B2-DF1C-9791-BE26-A554AC09E855}"/>
          </ac:spMkLst>
        </pc:spChg>
        <pc:spChg chg="del">
          <ac:chgData name="Eric Gu" userId="a48abd9c-25c7-4f28-9b6b-81a0179e62d6" providerId="ADAL" clId="{74C1A005-4AC7-43C5-A5CB-045FABCAF7FE}" dt="2024-11-17T00:23:33.270" v="1465"/>
          <ac:spMkLst>
            <pc:docMk/>
            <pc:sldMk cId="3263916018" sldId="258"/>
            <ac:spMk id="3" creationId="{B76E58CB-BAC6-3774-A656-DEEAF8B47474}"/>
          </ac:spMkLst>
        </pc:spChg>
        <pc:spChg chg="del mod">
          <ac:chgData name="Eric Gu" userId="a48abd9c-25c7-4f28-9b6b-81a0179e62d6" providerId="ADAL" clId="{74C1A005-4AC7-43C5-A5CB-045FABCAF7FE}" dt="2024-11-18T01:47:32.480" v="3477" actId="478"/>
          <ac:spMkLst>
            <pc:docMk/>
            <pc:sldMk cId="3263916018" sldId="258"/>
            <ac:spMk id="4" creationId="{F0FA854B-44F3-07DE-E628-899D9FE13535}"/>
          </ac:spMkLst>
        </pc:spChg>
        <pc:spChg chg="add mod ord">
          <ac:chgData name="Eric Gu" userId="a48abd9c-25c7-4f28-9b6b-81a0179e62d6" providerId="ADAL" clId="{74C1A005-4AC7-43C5-A5CB-045FABCAF7FE}" dt="2024-11-18T02:57:53.437" v="4394" actId="20577"/>
          <ac:spMkLst>
            <pc:docMk/>
            <pc:sldMk cId="3263916018" sldId="258"/>
            <ac:spMk id="5" creationId="{9D4A96B6-F91E-5364-290F-0E4FF6E9FC5F}"/>
          </ac:spMkLst>
        </pc:spChg>
        <pc:spChg chg="add del mod">
          <ac:chgData name="Eric Gu" userId="a48abd9c-25c7-4f28-9b6b-81a0179e62d6" providerId="ADAL" clId="{74C1A005-4AC7-43C5-A5CB-045FABCAF7FE}" dt="2024-11-18T01:47:41.237" v="3478" actId="478"/>
          <ac:spMkLst>
            <pc:docMk/>
            <pc:sldMk cId="3263916018" sldId="258"/>
            <ac:spMk id="7" creationId="{EBD6F5AF-3394-520D-BCB6-5334FD4E420D}"/>
          </ac:spMkLst>
        </pc:spChg>
        <pc:spChg chg="add">
          <ac:chgData name="Eric Gu" userId="a48abd9c-25c7-4f28-9b6b-81a0179e62d6" providerId="ADAL" clId="{74C1A005-4AC7-43C5-A5CB-045FABCAF7FE}" dt="2024-11-18T01:49:54.565" v="3517" actId="26606"/>
          <ac:spMkLst>
            <pc:docMk/>
            <pc:sldMk cId="3263916018" sldId="258"/>
            <ac:spMk id="3081" creationId="{2EB492CD-616E-47F8-933B-5E2D952A0593}"/>
          </ac:spMkLst>
        </pc:spChg>
        <pc:spChg chg="add">
          <ac:chgData name="Eric Gu" userId="a48abd9c-25c7-4f28-9b6b-81a0179e62d6" providerId="ADAL" clId="{74C1A005-4AC7-43C5-A5CB-045FABCAF7FE}" dt="2024-11-18T01:49:54.565" v="3517" actId="26606"/>
          <ac:spMkLst>
            <pc:docMk/>
            <pc:sldMk cId="3263916018" sldId="258"/>
            <ac:spMk id="3083" creationId="{59383CF9-23B5-4335-9B21-1791C4CF1C75}"/>
          </ac:spMkLst>
        </pc:spChg>
        <pc:spChg chg="add">
          <ac:chgData name="Eric Gu" userId="a48abd9c-25c7-4f28-9b6b-81a0179e62d6" providerId="ADAL" clId="{74C1A005-4AC7-43C5-A5CB-045FABCAF7FE}" dt="2024-11-18T01:49:54.565" v="3517" actId="26606"/>
          <ac:spMkLst>
            <pc:docMk/>
            <pc:sldMk cId="3263916018" sldId="258"/>
            <ac:spMk id="3085" creationId="{0007FE00-9498-4706-B255-6437B0252C02}"/>
          </ac:spMkLst>
        </pc:spChg>
        <pc:picChg chg="add mod">
          <ac:chgData name="Eric Gu" userId="a48abd9c-25c7-4f28-9b6b-81a0179e62d6" providerId="ADAL" clId="{74C1A005-4AC7-43C5-A5CB-045FABCAF7FE}" dt="2024-11-18T01:49:54.565" v="3517" actId="26606"/>
          <ac:picMkLst>
            <pc:docMk/>
            <pc:sldMk cId="3263916018" sldId="258"/>
            <ac:picMk id="3076" creationId="{A9D16EDE-514F-4394-1F2D-CB95D7174B7E}"/>
          </ac:picMkLst>
        </pc:picChg>
      </pc:sldChg>
      <pc:sldChg chg="addSp delSp modSp add mod modTransition setBg delDesignElem modNotesTx">
        <pc:chgData name="Eric Gu" userId="a48abd9c-25c7-4f28-9b6b-81a0179e62d6" providerId="ADAL" clId="{74C1A005-4AC7-43C5-A5CB-045FABCAF7FE}" dt="2024-11-18T03:25:10.083" v="4587" actId="20577"/>
        <pc:sldMkLst>
          <pc:docMk/>
          <pc:sldMk cId="1208130550" sldId="259"/>
        </pc:sldMkLst>
        <pc:spChg chg="mod">
          <ac:chgData name="Eric Gu" userId="a48abd9c-25c7-4f28-9b6b-81a0179e62d6" providerId="ADAL" clId="{74C1A005-4AC7-43C5-A5CB-045FABCAF7FE}" dt="2024-11-17T21:22:15.178" v="3165" actId="26606"/>
          <ac:spMkLst>
            <pc:docMk/>
            <pc:sldMk cId="1208130550" sldId="259"/>
            <ac:spMk id="2" creationId="{ECFE093F-B5DD-6E04-6FCC-7366E28BC6E7}"/>
          </ac:spMkLst>
        </pc:spChg>
        <pc:spChg chg="mod">
          <ac:chgData name="Eric Gu" userId="a48abd9c-25c7-4f28-9b6b-81a0179e62d6" providerId="ADAL" clId="{74C1A005-4AC7-43C5-A5CB-045FABCAF7FE}" dt="2024-11-18T02:49:04.220" v="4331" actId="20577"/>
          <ac:spMkLst>
            <pc:docMk/>
            <pc:sldMk cId="1208130550" sldId="259"/>
            <ac:spMk id="3" creationId="{2AD772FD-F7B2-5061-0EE3-1F22E5158F9C}"/>
          </ac:spMkLst>
        </pc:spChg>
        <pc:spChg chg="del mod">
          <ac:chgData name="Eric Gu" userId="a48abd9c-25c7-4f28-9b6b-81a0179e62d6" providerId="ADAL" clId="{74C1A005-4AC7-43C5-A5CB-045FABCAF7FE}" dt="2024-11-17T00:48:33.967" v="2016" actId="931"/>
          <ac:spMkLst>
            <pc:docMk/>
            <pc:sldMk cId="1208130550" sldId="259"/>
            <ac:spMk id="4" creationId="{A316DB52-49D6-3F39-0144-E76EF5212359}"/>
          </ac:spMkLst>
        </pc:spChg>
        <pc:spChg chg="add del">
          <ac:chgData name="Eric Gu" userId="a48abd9c-25c7-4f28-9b6b-81a0179e62d6" providerId="ADAL" clId="{74C1A005-4AC7-43C5-A5CB-045FABCAF7FE}" dt="2024-11-18T01:06:39.162" v="3266"/>
          <ac:spMkLst>
            <pc:docMk/>
            <pc:sldMk cId="1208130550" sldId="259"/>
            <ac:spMk id="11" creationId="{EBDD1931-9E86-4402-9A68-33A2D9EFB198}"/>
          </ac:spMkLst>
        </pc:spChg>
        <pc:spChg chg="add del">
          <ac:chgData name="Eric Gu" userId="a48abd9c-25c7-4f28-9b6b-81a0179e62d6" providerId="ADAL" clId="{74C1A005-4AC7-43C5-A5CB-045FABCAF7FE}" dt="2024-11-18T01:06:39.162" v="3266"/>
          <ac:spMkLst>
            <pc:docMk/>
            <pc:sldMk cId="1208130550" sldId="259"/>
            <ac:spMk id="13" creationId="{2C61293E-6EBE-43EF-A52C-9BEBFD7679D4}"/>
          </ac:spMkLst>
        </pc:spChg>
        <pc:spChg chg="add del">
          <ac:chgData name="Eric Gu" userId="a48abd9c-25c7-4f28-9b6b-81a0179e62d6" providerId="ADAL" clId="{74C1A005-4AC7-43C5-A5CB-045FABCAF7FE}" dt="2024-11-18T01:06:39.162" v="3266"/>
          <ac:spMkLst>
            <pc:docMk/>
            <pc:sldMk cId="1208130550" sldId="259"/>
            <ac:spMk id="15" creationId="{3FCFB1DE-0B7E-48CC-BA90-B2AB0889F9D6}"/>
          </ac:spMkLst>
        </pc:spChg>
        <pc:picChg chg="add mod">
          <ac:chgData name="Eric Gu" userId="a48abd9c-25c7-4f28-9b6b-81a0179e62d6" providerId="ADAL" clId="{74C1A005-4AC7-43C5-A5CB-045FABCAF7FE}" dt="2024-11-18T02:46:25.761" v="4316" actId="14100"/>
          <ac:picMkLst>
            <pc:docMk/>
            <pc:sldMk cId="1208130550" sldId="259"/>
            <ac:picMk id="6" creationId="{2F67CF76-FB95-7B33-10D5-7EB4C3B79D49}"/>
          </ac:picMkLst>
        </pc:picChg>
      </pc:sldChg>
      <pc:sldChg chg="addSp delSp modSp add mod modTransition setBg delDesignElem modNotesTx">
        <pc:chgData name="Eric Gu" userId="a48abd9c-25c7-4f28-9b6b-81a0179e62d6" providerId="ADAL" clId="{74C1A005-4AC7-43C5-A5CB-045FABCAF7FE}" dt="2024-11-18T02:42:54.824" v="4291" actId="20577"/>
        <pc:sldMkLst>
          <pc:docMk/>
          <pc:sldMk cId="3094430605" sldId="260"/>
        </pc:sldMkLst>
        <pc:spChg chg="mod">
          <ac:chgData name="Eric Gu" userId="a48abd9c-25c7-4f28-9b6b-81a0179e62d6" providerId="ADAL" clId="{74C1A005-4AC7-43C5-A5CB-045FABCAF7FE}" dt="2024-11-18T02:11:28.237" v="3911" actId="113"/>
          <ac:spMkLst>
            <pc:docMk/>
            <pc:sldMk cId="3094430605" sldId="260"/>
            <ac:spMk id="2" creationId="{65089837-F5D3-09AB-D729-20C4E575A8B6}"/>
          </ac:spMkLst>
        </pc:spChg>
        <pc:spChg chg="mod">
          <ac:chgData name="Eric Gu" userId="a48abd9c-25c7-4f28-9b6b-81a0179e62d6" providerId="ADAL" clId="{74C1A005-4AC7-43C5-A5CB-045FABCAF7FE}" dt="2024-11-18T02:11:38.478" v="3935" actId="20577"/>
          <ac:spMkLst>
            <pc:docMk/>
            <pc:sldMk cId="3094430605" sldId="260"/>
            <ac:spMk id="3" creationId="{44217BB8-DFEB-1AA1-2614-860D2D7456FE}"/>
          </ac:spMkLst>
        </pc:spChg>
        <pc:spChg chg="del">
          <ac:chgData name="Eric Gu" userId="a48abd9c-25c7-4f28-9b6b-81a0179e62d6" providerId="ADAL" clId="{74C1A005-4AC7-43C5-A5CB-045FABCAF7FE}" dt="2024-11-16T18:42:28.770" v="910"/>
          <ac:spMkLst>
            <pc:docMk/>
            <pc:sldMk cId="3094430605" sldId="260"/>
            <ac:spMk id="4" creationId="{40173254-745E-0840-BBCA-771A60B9A0EC}"/>
          </ac:spMkLst>
        </pc:spChg>
        <pc:spChg chg="add del">
          <ac:chgData name="Eric Gu" userId="a48abd9c-25c7-4f28-9b6b-81a0179e62d6" providerId="ADAL" clId="{74C1A005-4AC7-43C5-A5CB-045FABCAF7FE}" dt="2024-11-18T01:06:39.162" v="3266"/>
          <ac:spMkLst>
            <pc:docMk/>
            <pc:sldMk cId="3094430605" sldId="260"/>
            <ac:spMk id="1031" creationId="{EBDD1931-9E86-4402-9A68-33A2D9EFB198}"/>
          </ac:spMkLst>
        </pc:spChg>
        <pc:spChg chg="add del">
          <ac:chgData name="Eric Gu" userId="a48abd9c-25c7-4f28-9b6b-81a0179e62d6" providerId="ADAL" clId="{74C1A005-4AC7-43C5-A5CB-045FABCAF7FE}" dt="2024-11-18T01:06:39.162" v="3266"/>
          <ac:spMkLst>
            <pc:docMk/>
            <pc:sldMk cId="3094430605" sldId="260"/>
            <ac:spMk id="1033" creationId="{F13C74B1-5B17-4795-BED0-7140497B445A}"/>
          </ac:spMkLst>
        </pc:spChg>
        <pc:spChg chg="add del">
          <ac:chgData name="Eric Gu" userId="a48abd9c-25c7-4f28-9b6b-81a0179e62d6" providerId="ADAL" clId="{74C1A005-4AC7-43C5-A5CB-045FABCAF7FE}" dt="2024-11-18T01:06:39.162" v="3266"/>
          <ac:spMkLst>
            <pc:docMk/>
            <pc:sldMk cId="3094430605" sldId="260"/>
            <ac:spMk id="1035" creationId="{3FCFB1DE-0B7E-48CC-BA90-B2AB0889F9D6}"/>
          </ac:spMkLst>
        </pc:spChg>
        <pc:picChg chg="add mod">
          <ac:chgData name="Eric Gu" userId="a48abd9c-25c7-4f28-9b6b-81a0179e62d6" providerId="ADAL" clId="{74C1A005-4AC7-43C5-A5CB-045FABCAF7FE}" dt="2024-11-16T18:42:38.406" v="911" actId="26606"/>
          <ac:picMkLst>
            <pc:docMk/>
            <pc:sldMk cId="3094430605" sldId="260"/>
            <ac:picMk id="1026" creationId="{A7DCC170-F42A-F85E-48CB-2BCB6933470A}"/>
          </ac:picMkLst>
        </pc:picChg>
      </pc:sldChg>
      <pc:sldChg chg="addSp delSp modSp add mod modTransition modNotesTx">
        <pc:chgData name="Eric Gu" userId="a48abd9c-25c7-4f28-9b6b-81a0179e62d6" providerId="ADAL" clId="{74C1A005-4AC7-43C5-A5CB-045FABCAF7FE}" dt="2024-11-18T02:53:37.038" v="4371" actId="1076"/>
        <pc:sldMkLst>
          <pc:docMk/>
          <pc:sldMk cId="3625284934" sldId="261"/>
        </pc:sldMkLst>
        <pc:spChg chg="mod">
          <ac:chgData name="Eric Gu" userId="a48abd9c-25c7-4f28-9b6b-81a0179e62d6" providerId="ADAL" clId="{74C1A005-4AC7-43C5-A5CB-045FABCAF7FE}" dt="2024-11-18T01:06:39.162" v="3266"/>
          <ac:spMkLst>
            <pc:docMk/>
            <pc:sldMk cId="3625284934" sldId="261"/>
            <ac:spMk id="2" creationId="{68C76FC2-DC05-1407-143C-1BF88099FA7F}"/>
          </ac:spMkLst>
        </pc:spChg>
        <pc:spChg chg="del mod">
          <ac:chgData name="Eric Gu" userId="a48abd9c-25c7-4f28-9b6b-81a0179e62d6" providerId="ADAL" clId="{74C1A005-4AC7-43C5-A5CB-045FABCAF7FE}" dt="2024-11-17T21:22:24.875" v="3166" actId="26606"/>
          <ac:spMkLst>
            <pc:docMk/>
            <pc:sldMk cId="3625284934" sldId="261"/>
            <ac:spMk id="3" creationId="{920DC9F0-D8FA-0A2E-ABDB-05F8A06C2B64}"/>
          </ac:spMkLst>
        </pc:spChg>
        <pc:spChg chg="mod">
          <ac:chgData name="Eric Gu" userId="a48abd9c-25c7-4f28-9b6b-81a0179e62d6" providerId="ADAL" clId="{74C1A005-4AC7-43C5-A5CB-045FABCAF7FE}" dt="2024-11-18T02:53:37.038" v="4371" actId="1076"/>
          <ac:spMkLst>
            <pc:docMk/>
            <pc:sldMk cId="3625284934" sldId="261"/>
            <ac:spMk id="4" creationId="{E42245EC-6F77-CBB8-6245-FC05BC516825}"/>
          </ac:spMkLst>
        </pc:spChg>
        <pc:graphicFrameChg chg="add mod">
          <ac:chgData name="Eric Gu" userId="a48abd9c-25c7-4f28-9b6b-81a0179e62d6" providerId="ADAL" clId="{74C1A005-4AC7-43C5-A5CB-045FABCAF7FE}" dt="2024-11-18T02:37:05.718" v="4130"/>
          <ac:graphicFrameMkLst>
            <pc:docMk/>
            <pc:sldMk cId="3625284934" sldId="261"/>
            <ac:graphicFrameMk id="6" creationId="{FA4BFF4A-350C-1B22-0BEA-1930658B9EB5}"/>
          </ac:graphicFrameMkLst>
        </pc:graphicFrameChg>
      </pc:sldChg>
      <pc:sldChg chg="addSp delSp modSp add mod modTransition modNotesTx">
        <pc:chgData name="Eric Gu" userId="a48abd9c-25c7-4f28-9b6b-81a0179e62d6" providerId="ADAL" clId="{74C1A005-4AC7-43C5-A5CB-045FABCAF7FE}" dt="2024-11-18T02:42:15.341" v="4259" actId="20577"/>
        <pc:sldMkLst>
          <pc:docMk/>
          <pc:sldMk cId="2284580429" sldId="262"/>
        </pc:sldMkLst>
        <pc:spChg chg="mod">
          <ac:chgData name="Eric Gu" userId="a48abd9c-25c7-4f28-9b6b-81a0179e62d6" providerId="ADAL" clId="{74C1A005-4AC7-43C5-A5CB-045FABCAF7FE}" dt="2024-11-18T01:06:39.162" v="3266"/>
          <ac:spMkLst>
            <pc:docMk/>
            <pc:sldMk cId="2284580429" sldId="262"/>
            <ac:spMk id="2" creationId="{CBEC7C64-4A58-34FF-E077-A855DA42DBC7}"/>
          </ac:spMkLst>
        </pc:spChg>
        <pc:spChg chg="mod">
          <ac:chgData name="Eric Gu" userId="a48abd9c-25c7-4f28-9b6b-81a0179e62d6" providerId="ADAL" clId="{74C1A005-4AC7-43C5-A5CB-045FABCAF7FE}" dt="2024-11-18T01:26:18.589" v="3459" actId="20577"/>
          <ac:spMkLst>
            <pc:docMk/>
            <pc:sldMk cId="2284580429" sldId="262"/>
            <ac:spMk id="3" creationId="{23139043-CE7C-C712-3858-3AF770D68CF5}"/>
          </ac:spMkLst>
        </pc:spChg>
        <pc:spChg chg="add del mod">
          <ac:chgData name="Eric Gu" userId="a48abd9c-25c7-4f28-9b6b-81a0179e62d6" providerId="ADAL" clId="{74C1A005-4AC7-43C5-A5CB-045FABCAF7FE}" dt="2024-11-17T21:22:35.615" v="3169" actId="26606"/>
          <ac:spMkLst>
            <pc:docMk/>
            <pc:sldMk cId="2284580429" sldId="262"/>
            <ac:spMk id="4" creationId="{0E47CD2F-9869-83C3-9258-AC1E44CC9569}"/>
          </ac:spMkLst>
        </pc:spChg>
        <pc:graphicFrameChg chg="add del">
          <ac:chgData name="Eric Gu" userId="a48abd9c-25c7-4f28-9b6b-81a0179e62d6" providerId="ADAL" clId="{74C1A005-4AC7-43C5-A5CB-045FABCAF7FE}" dt="2024-11-17T21:22:35.584" v="3168" actId="26606"/>
          <ac:graphicFrameMkLst>
            <pc:docMk/>
            <pc:sldMk cId="2284580429" sldId="262"/>
            <ac:graphicFrameMk id="6" creationId="{C20429EE-311E-76D2-00A2-3FAC08FFDD57}"/>
          </ac:graphicFrameMkLst>
        </pc:graphicFrameChg>
        <pc:graphicFrameChg chg="add mod">
          <ac:chgData name="Eric Gu" userId="a48abd9c-25c7-4f28-9b6b-81a0179e62d6" providerId="ADAL" clId="{74C1A005-4AC7-43C5-A5CB-045FABCAF7FE}" dt="2024-11-18T01:06:39.162" v="3266"/>
          <ac:graphicFrameMkLst>
            <pc:docMk/>
            <pc:sldMk cId="2284580429" sldId="262"/>
            <ac:graphicFrameMk id="8" creationId="{CE685544-7F45-F088-1327-3622B4249BF5}"/>
          </ac:graphicFrameMkLst>
        </pc:graphicFrameChg>
        <pc:picChg chg="mod">
          <ac:chgData name="Eric Gu" userId="a48abd9c-25c7-4f28-9b6b-81a0179e62d6" providerId="ADAL" clId="{74C1A005-4AC7-43C5-A5CB-045FABCAF7FE}" dt="2024-11-18T01:46:41.945" v="3471" actId="1076"/>
          <ac:picMkLst>
            <pc:docMk/>
            <pc:sldMk cId="2284580429" sldId="262"/>
            <ac:picMk id="233" creationId="{5A640E54-DB43-3D29-4399-96212346878A}"/>
          </ac:picMkLst>
        </pc:picChg>
      </pc:sldChg>
      <pc:sldChg chg="new del">
        <pc:chgData name="Eric Gu" userId="a48abd9c-25c7-4f28-9b6b-81a0179e62d6" providerId="ADAL" clId="{74C1A005-4AC7-43C5-A5CB-045FABCAF7FE}" dt="2024-11-17T00:43:53.274" v="1789" actId="680"/>
        <pc:sldMkLst>
          <pc:docMk/>
          <pc:sldMk cId="389263507" sldId="263"/>
        </pc:sldMkLst>
      </pc:sldChg>
      <pc:sldChg chg="add del">
        <pc:chgData name="Eric Gu" userId="a48abd9c-25c7-4f28-9b6b-81a0179e62d6" providerId="ADAL" clId="{74C1A005-4AC7-43C5-A5CB-045FABCAF7FE}" dt="2024-11-08T19:39:44.681" v="492"/>
        <pc:sldMkLst>
          <pc:docMk/>
          <pc:sldMk cId="2096842788" sldId="263"/>
        </pc:sldMkLst>
      </pc:sldChg>
      <pc:sldChg chg="add del">
        <pc:chgData name="Eric Gu" userId="a48abd9c-25c7-4f28-9b6b-81a0179e62d6" providerId="ADAL" clId="{74C1A005-4AC7-43C5-A5CB-045FABCAF7FE}" dt="2024-11-08T19:39:36.819" v="488"/>
        <pc:sldMkLst>
          <pc:docMk/>
          <pc:sldMk cId="2137380758" sldId="263"/>
        </pc:sldMkLst>
      </pc:sldChg>
      <pc:sldChg chg="addSp delSp modSp new mod modTransition setBg delDesignElem">
        <pc:chgData name="Eric Gu" userId="a48abd9c-25c7-4f28-9b6b-81a0179e62d6" providerId="ADAL" clId="{74C1A005-4AC7-43C5-A5CB-045FABCAF7FE}" dt="2024-11-18T02:27:15.340" v="3956" actId="20577"/>
        <pc:sldMkLst>
          <pc:docMk/>
          <pc:sldMk cId="2468199764" sldId="263"/>
        </pc:sldMkLst>
        <pc:spChg chg="mod">
          <ac:chgData name="Eric Gu" userId="a48abd9c-25c7-4f28-9b6b-81a0179e62d6" providerId="ADAL" clId="{74C1A005-4AC7-43C5-A5CB-045FABCAF7FE}" dt="2024-11-17T21:22:45.321" v="3170" actId="26606"/>
          <ac:spMkLst>
            <pc:docMk/>
            <pc:sldMk cId="2468199764" sldId="263"/>
            <ac:spMk id="2" creationId="{ADBDE055-A4B2-6768-FDD7-FB17B8BBDB96}"/>
          </ac:spMkLst>
        </pc:spChg>
        <pc:spChg chg="mod">
          <ac:chgData name="Eric Gu" userId="a48abd9c-25c7-4f28-9b6b-81a0179e62d6" providerId="ADAL" clId="{74C1A005-4AC7-43C5-A5CB-045FABCAF7FE}" dt="2024-11-18T02:27:15.340" v="3956" actId="20577"/>
          <ac:spMkLst>
            <pc:docMk/>
            <pc:sldMk cId="2468199764" sldId="263"/>
            <ac:spMk id="3" creationId="{156068BB-9827-AC72-C940-ABAC5C6FDEEF}"/>
          </ac:spMkLst>
        </pc:spChg>
        <pc:spChg chg="add del">
          <ac:chgData name="Eric Gu" userId="a48abd9c-25c7-4f28-9b6b-81a0179e62d6" providerId="ADAL" clId="{74C1A005-4AC7-43C5-A5CB-045FABCAF7FE}" dt="2024-11-18T01:06:39.162" v="3266"/>
          <ac:spMkLst>
            <pc:docMk/>
            <pc:sldMk cId="2468199764" sldId="263"/>
            <ac:spMk id="9" creationId="{F13C74B1-5B17-4795-BED0-7140497B445A}"/>
          </ac:spMkLst>
        </pc:spChg>
        <pc:spChg chg="add del">
          <ac:chgData name="Eric Gu" userId="a48abd9c-25c7-4f28-9b6b-81a0179e62d6" providerId="ADAL" clId="{74C1A005-4AC7-43C5-A5CB-045FABCAF7FE}" dt="2024-11-18T01:06:39.162" v="3266"/>
          <ac:spMkLst>
            <pc:docMk/>
            <pc:sldMk cId="2468199764" sldId="263"/>
            <ac:spMk id="11" creationId="{3FCFB1DE-0B7E-48CC-BA90-B2AB0889F9D6}"/>
          </ac:spMkLst>
        </pc:spChg>
        <pc:picChg chg="add mod">
          <ac:chgData name="Eric Gu" userId="a48abd9c-25c7-4f28-9b6b-81a0179e62d6" providerId="ADAL" clId="{74C1A005-4AC7-43C5-A5CB-045FABCAF7FE}" dt="2024-11-17T21:22:47.643" v="3171" actId="27614"/>
          <ac:picMkLst>
            <pc:docMk/>
            <pc:sldMk cId="2468199764" sldId="263"/>
            <ac:picMk id="5" creationId="{F52173A3-BE87-0E54-0E56-1A2B9FD1037E}"/>
          </ac:picMkLst>
        </pc:picChg>
      </pc:sldChg>
      <pc:sldChg chg="modSp new del mod">
        <pc:chgData name="Eric Gu" userId="a48abd9c-25c7-4f28-9b6b-81a0179e62d6" providerId="ADAL" clId="{74C1A005-4AC7-43C5-A5CB-045FABCAF7FE}" dt="2024-11-17T00:44:03.362" v="1802" actId="680"/>
        <pc:sldMkLst>
          <pc:docMk/>
          <pc:sldMk cId="2853411540" sldId="263"/>
        </pc:sldMkLst>
        <pc:spChg chg="mod">
          <ac:chgData name="Eric Gu" userId="a48abd9c-25c7-4f28-9b6b-81a0179e62d6" providerId="ADAL" clId="{74C1A005-4AC7-43C5-A5CB-045FABCAF7FE}" dt="2024-11-17T00:44:02.185" v="1801" actId="20577"/>
          <ac:spMkLst>
            <pc:docMk/>
            <pc:sldMk cId="2853411540" sldId="263"/>
            <ac:spMk id="2" creationId="{6E784505-5160-AB3B-51B2-C78DDA4D3E94}"/>
          </ac:spMkLst>
        </pc:spChg>
      </pc:sldChg>
      <pc:sldChg chg="modSp ord modTransition modNotesTx">
        <pc:chgData name="Eric Gu" userId="a48abd9c-25c7-4f28-9b6b-81a0179e62d6" providerId="ADAL" clId="{74C1A005-4AC7-43C5-A5CB-045FABCAF7FE}" dt="2024-11-18T02:56:16.580" v="4373"/>
        <pc:sldMkLst>
          <pc:docMk/>
          <pc:sldMk cId="3357631230" sldId="264"/>
        </pc:sldMkLst>
        <pc:spChg chg="mod">
          <ac:chgData name="Eric Gu" userId="a48abd9c-25c7-4f28-9b6b-81a0179e62d6" providerId="ADAL" clId="{74C1A005-4AC7-43C5-A5CB-045FABCAF7FE}" dt="2024-11-18T01:06:39.162" v="3266"/>
          <ac:spMkLst>
            <pc:docMk/>
            <pc:sldMk cId="3357631230" sldId="264"/>
            <ac:spMk id="2" creationId="{8EF4C9C9-FFDA-B556-BC87-5801EF347273}"/>
          </ac:spMkLst>
        </pc:spChg>
        <pc:picChg chg="mod">
          <ac:chgData name="Eric Gu" userId="a48abd9c-25c7-4f28-9b6b-81a0179e62d6" providerId="ADAL" clId="{74C1A005-4AC7-43C5-A5CB-045FABCAF7FE}" dt="2024-11-18T01:06:39.162" v="3266"/>
          <ac:picMkLst>
            <pc:docMk/>
            <pc:sldMk cId="3357631230" sldId="264"/>
            <ac:picMk id="5" creationId="{1F7C91E0-8C9B-529B-DCF3-4F5A3C671B53}"/>
          </ac:picMkLst>
        </pc:picChg>
        <pc:picChg chg="mod">
          <ac:chgData name="Eric Gu" userId="a48abd9c-25c7-4f28-9b6b-81a0179e62d6" providerId="ADAL" clId="{74C1A005-4AC7-43C5-A5CB-045FABCAF7FE}" dt="2024-11-18T01:06:39.162" v="3266"/>
          <ac:picMkLst>
            <pc:docMk/>
            <pc:sldMk cId="3357631230" sldId="264"/>
            <ac:picMk id="6" creationId="{205580CF-77F1-6AAB-A879-36B5D13E062D}"/>
          </ac:picMkLst>
        </pc:picChg>
      </pc:sldChg>
      <pc:sldChg chg="modSp mod modTransition modNotesTx">
        <pc:chgData name="Eric Gu" userId="a48abd9c-25c7-4f28-9b6b-81a0179e62d6" providerId="ADAL" clId="{74C1A005-4AC7-43C5-A5CB-045FABCAF7FE}" dt="2024-11-18T02:56:49.953" v="4374"/>
        <pc:sldMkLst>
          <pc:docMk/>
          <pc:sldMk cId="2258613443" sldId="266"/>
        </pc:sldMkLst>
        <pc:spChg chg="mod">
          <ac:chgData name="Eric Gu" userId="a48abd9c-25c7-4f28-9b6b-81a0179e62d6" providerId="ADAL" clId="{74C1A005-4AC7-43C5-A5CB-045FABCAF7FE}" dt="2024-11-18T01:06:39.162" v="3266"/>
          <ac:spMkLst>
            <pc:docMk/>
            <pc:sldMk cId="2258613443" sldId="266"/>
            <ac:spMk id="2" creationId="{AE9426D0-BE47-36D0-B360-3029C651BDB1}"/>
          </ac:spMkLst>
        </pc:spChg>
        <pc:picChg chg="mod">
          <ac:chgData name="Eric Gu" userId="a48abd9c-25c7-4f28-9b6b-81a0179e62d6" providerId="ADAL" clId="{74C1A005-4AC7-43C5-A5CB-045FABCAF7FE}" dt="2024-11-18T01:25:54.136" v="3431" actId="14100"/>
          <ac:picMkLst>
            <pc:docMk/>
            <pc:sldMk cId="2258613443" sldId="266"/>
            <ac:picMk id="4" creationId="{DA07091F-E789-F8CF-CB19-EA00823E9AA4}"/>
          </ac:picMkLst>
        </pc:picChg>
        <pc:picChg chg="mod">
          <ac:chgData name="Eric Gu" userId="a48abd9c-25c7-4f28-9b6b-81a0179e62d6" providerId="ADAL" clId="{74C1A005-4AC7-43C5-A5CB-045FABCAF7FE}" dt="2024-11-18T01:06:39.162" v="3266"/>
          <ac:picMkLst>
            <pc:docMk/>
            <pc:sldMk cId="2258613443" sldId="266"/>
            <ac:picMk id="8" creationId="{A1440411-5CB4-3A29-8A77-5A5DC3C09275}"/>
          </ac:picMkLst>
        </pc:picChg>
      </pc:sldChg>
      <pc:sldChg chg="delSp modTransition delDesignElem modNotesTx">
        <pc:chgData name="Eric Gu" userId="a48abd9c-25c7-4f28-9b6b-81a0179e62d6" providerId="ADAL" clId="{74C1A005-4AC7-43C5-A5CB-045FABCAF7FE}" dt="2024-11-18T02:56:02.084" v="4372"/>
        <pc:sldMkLst>
          <pc:docMk/>
          <pc:sldMk cId="1526380611" sldId="267"/>
        </pc:sldMkLst>
        <pc:spChg chg="del">
          <ac:chgData name="Eric Gu" userId="a48abd9c-25c7-4f28-9b6b-81a0179e62d6" providerId="ADAL" clId="{74C1A005-4AC7-43C5-A5CB-045FABCAF7FE}" dt="2024-11-18T01:06:39.162" v="3266"/>
          <ac:spMkLst>
            <pc:docMk/>
            <pc:sldMk cId="1526380611" sldId="267"/>
            <ac:spMk id="11" creationId="{EBDD1931-9E86-4402-9A68-33A2D9EFB198}"/>
          </ac:spMkLst>
        </pc:spChg>
        <pc:spChg chg="del">
          <ac:chgData name="Eric Gu" userId="a48abd9c-25c7-4f28-9b6b-81a0179e62d6" providerId="ADAL" clId="{74C1A005-4AC7-43C5-A5CB-045FABCAF7FE}" dt="2024-11-18T01:06:39.162" v="3266"/>
          <ac:spMkLst>
            <pc:docMk/>
            <pc:sldMk cId="1526380611" sldId="267"/>
            <ac:spMk id="13" creationId="{743AA782-23D1-4521-8CAD-47662984AA08}"/>
          </ac:spMkLst>
        </pc:spChg>
        <pc:spChg chg="del">
          <ac:chgData name="Eric Gu" userId="a48abd9c-25c7-4f28-9b6b-81a0179e62d6" providerId="ADAL" clId="{74C1A005-4AC7-43C5-A5CB-045FABCAF7FE}" dt="2024-11-18T01:06:39.162" v="3266"/>
          <ac:spMkLst>
            <pc:docMk/>
            <pc:sldMk cId="1526380611" sldId="267"/>
            <ac:spMk id="15" creationId="{3CE8AF5E-D374-4CF1-90CC-35CF73B81C3E}"/>
          </ac:spMkLst>
        </pc:spChg>
        <pc:inkChg chg="del">
          <ac:chgData name="Eric Gu" userId="a48abd9c-25c7-4f28-9b6b-81a0179e62d6" providerId="ADAL" clId="{74C1A005-4AC7-43C5-A5CB-045FABCAF7FE}" dt="2024-11-18T01:06:39.162" v="3266"/>
          <ac:inkMkLst>
            <pc:docMk/>
            <pc:sldMk cId="1526380611" sldId="267"/>
            <ac:inkMk id="17" creationId="{070477C5-0410-4E4F-97A1-F84C2465C187}"/>
          </ac:inkMkLst>
        </pc:inkChg>
      </pc:sldChg>
      <pc:sldChg chg="addSp delSp modSp mod modTransition">
        <pc:chgData name="Eric Gu" userId="a48abd9c-25c7-4f28-9b6b-81a0179e62d6" providerId="ADAL" clId="{74C1A005-4AC7-43C5-A5CB-045FABCAF7FE}" dt="2024-11-18T02:57:03.966" v="4375"/>
        <pc:sldMkLst>
          <pc:docMk/>
          <pc:sldMk cId="3372753432" sldId="268"/>
        </pc:sldMkLst>
        <pc:spChg chg="add del mod">
          <ac:chgData name="Eric Gu" userId="a48abd9c-25c7-4f28-9b6b-81a0179e62d6" providerId="ADAL" clId="{74C1A005-4AC7-43C5-A5CB-045FABCAF7FE}" dt="2024-11-18T02:05:09.892" v="3652" actId="20577"/>
          <ac:spMkLst>
            <pc:docMk/>
            <pc:sldMk cId="3372753432" sldId="268"/>
            <ac:spMk id="2" creationId="{EB9751B2-292D-FF03-4AC5-19A2B2A25634}"/>
          </ac:spMkLst>
        </pc:spChg>
        <pc:picChg chg="mod">
          <ac:chgData name="Eric Gu" userId="a48abd9c-25c7-4f28-9b6b-81a0179e62d6" providerId="ADAL" clId="{74C1A005-4AC7-43C5-A5CB-045FABCAF7FE}" dt="2024-11-18T02:04:56.061" v="3632" actId="1076"/>
          <ac:picMkLst>
            <pc:docMk/>
            <pc:sldMk cId="3372753432" sldId="268"/>
            <ac:picMk id="4" creationId="{C5E4F528-40EA-4AB7-172D-8935500927BB}"/>
          </ac:picMkLst>
        </pc:picChg>
      </pc:sldChg>
    </pc:docChg>
  </pc:docChgLst>
  <pc:docChgLst>
    <pc:chgData name="Abigail Boleng" userId="1cb36eaf-138d-43d8-a183-50c5c7f4acb1" providerId="ADAL" clId="{EE32BCEF-E08E-9546-8BFD-9403F88F642B}"/>
    <pc:docChg chg="undo custSel addSld delSld modSld sldOrd">
      <pc:chgData name="Abigail Boleng" userId="1cb36eaf-138d-43d8-a183-50c5c7f4acb1" providerId="ADAL" clId="{EE32BCEF-E08E-9546-8BFD-9403F88F642B}" dt="2024-11-18T02:55:03.775" v="708" actId="20578"/>
      <pc:docMkLst>
        <pc:docMk/>
      </pc:docMkLst>
      <pc:sldChg chg="modSp">
        <pc:chgData name="Abigail Boleng" userId="1cb36eaf-138d-43d8-a183-50c5c7f4acb1" providerId="ADAL" clId="{EE32BCEF-E08E-9546-8BFD-9403F88F642B}" dt="2024-11-18T01:01:41.423" v="299" actId="255"/>
        <pc:sldMkLst>
          <pc:docMk/>
          <pc:sldMk cId="226095692" sldId="256"/>
        </pc:sldMkLst>
        <pc:spChg chg="mod">
          <ac:chgData name="Abigail Boleng" userId="1cb36eaf-138d-43d8-a183-50c5c7f4acb1" providerId="ADAL" clId="{EE32BCEF-E08E-9546-8BFD-9403F88F642B}" dt="2024-11-18T01:00:34.584" v="293" actId="255"/>
          <ac:spMkLst>
            <pc:docMk/>
            <pc:sldMk cId="226095692" sldId="256"/>
            <ac:spMk id="2" creationId="{033EE726-9074-3FBF-3478-3204846171D4}"/>
          </ac:spMkLst>
        </pc:spChg>
        <pc:spChg chg="mod">
          <ac:chgData name="Abigail Boleng" userId="1cb36eaf-138d-43d8-a183-50c5c7f4acb1" providerId="ADAL" clId="{EE32BCEF-E08E-9546-8BFD-9403F88F642B}" dt="2024-11-18T01:01:41.423" v="299" actId="255"/>
          <ac:spMkLst>
            <pc:docMk/>
            <pc:sldMk cId="226095692" sldId="256"/>
            <ac:spMk id="3" creationId="{41D527B3-786A-DC83-A700-590FC26AD58A}"/>
          </ac:spMkLst>
        </pc:spChg>
      </pc:sldChg>
      <pc:sldChg chg="modSp mod">
        <pc:chgData name="Abigail Boleng" userId="1cb36eaf-138d-43d8-a183-50c5c7f4acb1" providerId="ADAL" clId="{EE32BCEF-E08E-9546-8BFD-9403F88F642B}" dt="2024-11-18T01:20:30.387" v="557" actId="20577"/>
        <pc:sldMkLst>
          <pc:docMk/>
          <pc:sldMk cId="702720810" sldId="257"/>
        </pc:sldMkLst>
        <pc:spChg chg="mod">
          <ac:chgData name="Abigail Boleng" userId="1cb36eaf-138d-43d8-a183-50c5c7f4acb1" providerId="ADAL" clId="{EE32BCEF-E08E-9546-8BFD-9403F88F642B}" dt="2024-11-18T01:01:46.345" v="300" actId="255"/>
          <ac:spMkLst>
            <pc:docMk/>
            <pc:sldMk cId="702720810" sldId="257"/>
            <ac:spMk id="2" creationId="{98D780BB-3A90-C620-840A-47555791CA32}"/>
          </ac:spMkLst>
        </pc:spChg>
        <pc:spChg chg="mod">
          <ac:chgData name="Abigail Boleng" userId="1cb36eaf-138d-43d8-a183-50c5c7f4acb1" providerId="ADAL" clId="{EE32BCEF-E08E-9546-8BFD-9403F88F642B}" dt="2024-11-18T01:19:17.318" v="501" actId="1076"/>
          <ac:spMkLst>
            <pc:docMk/>
            <pc:sldMk cId="702720810" sldId="257"/>
            <ac:spMk id="4" creationId="{9E241A17-9515-CAEF-8E69-34F35BCC59B9}"/>
          </ac:spMkLst>
        </pc:spChg>
        <pc:graphicFrameChg chg="mod">
          <ac:chgData name="Abigail Boleng" userId="1cb36eaf-138d-43d8-a183-50c5c7f4acb1" providerId="ADAL" clId="{EE32BCEF-E08E-9546-8BFD-9403F88F642B}" dt="2024-11-18T01:20:30.387" v="557" actId="20577"/>
          <ac:graphicFrameMkLst>
            <pc:docMk/>
            <pc:sldMk cId="702720810" sldId="257"/>
            <ac:graphicFrameMk id="2060" creationId="{696BCF54-527D-2A46-CD28-DA151CA2359D}"/>
          </ac:graphicFrameMkLst>
        </pc:graphicFrameChg>
      </pc:sldChg>
      <pc:sldChg chg="modSp mod">
        <pc:chgData name="Abigail Boleng" userId="1cb36eaf-138d-43d8-a183-50c5c7f4acb1" providerId="ADAL" clId="{EE32BCEF-E08E-9546-8BFD-9403F88F642B}" dt="2024-11-18T01:02:48.047" v="309" actId="255"/>
        <pc:sldMkLst>
          <pc:docMk/>
          <pc:sldMk cId="3263916018" sldId="258"/>
        </pc:sldMkLst>
        <pc:spChg chg="mod">
          <ac:chgData name="Abigail Boleng" userId="1cb36eaf-138d-43d8-a183-50c5c7f4acb1" providerId="ADAL" clId="{EE32BCEF-E08E-9546-8BFD-9403F88F642B}" dt="2024-11-18T01:02:32.292" v="307" actId="255"/>
          <ac:spMkLst>
            <pc:docMk/>
            <pc:sldMk cId="3263916018" sldId="258"/>
            <ac:spMk id="2" creationId="{A378D0B2-DF1C-9791-BE26-A554AC09E855}"/>
          </ac:spMkLst>
        </pc:spChg>
        <pc:spChg chg="mod">
          <ac:chgData name="Abigail Boleng" userId="1cb36eaf-138d-43d8-a183-50c5c7f4acb1" providerId="ADAL" clId="{EE32BCEF-E08E-9546-8BFD-9403F88F642B}" dt="2024-11-18T01:02:48.047" v="309" actId="255"/>
          <ac:spMkLst>
            <pc:docMk/>
            <pc:sldMk cId="3263916018" sldId="258"/>
            <ac:spMk id="4" creationId="{F0FA854B-44F3-07DE-E628-899D9FE13535}"/>
          </ac:spMkLst>
        </pc:spChg>
        <pc:spChg chg="mod">
          <ac:chgData name="Abigail Boleng" userId="1cb36eaf-138d-43d8-a183-50c5c7f4acb1" providerId="ADAL" clId="{EE32BCEF-E08E-9546-8BFD-9403F88F642B}" dt="2024-11-18T01:02:41.255" v="308" actId="255"/>
          <ac:spMkLst>
            <pc:docMk/>
            <pc:sldMk cId="3263916018" sldId="258"/>
            <ac:spMk id="5" creationId="{9D4A96B6-F91E-5364-290F-0E4FF6E9FC5F}"/>
          </ac:spMkLst>
        </pc:spChg>
      </pc:sldChg>
      <pc:sldChg chg="addSp modSp mod">
        <pc:chgData name="Abigail Boleng" userId="1cb36eaf-138d-43d8-a183-50c5c7f4acb1" providerId="ADAL" clId="{EE32BCEF-E08E-9546-8BFD-9403F88F642B}" dt="2024-11-18T02:13:20.004" v="686" actId="14826"/>
        <pc:sldMkLst>
          <pc:docMk/>
          <pc:sldMk cId="1208130550" sldId="259"/>
        </pc:sldMkLst>
        <pc:spChg chg="mod">
          <ac:chgData name="Abigail Boleng" userId="1cb36eaf-138d-43d8-a183-50c5c7f4acb1" providerId="ADAL" clId="{EE32BCEF-E08E-9546-8BFD-9403F88F642B}" dt="2024-11-18T01:03:19.740" v="311" actId="255"/>
          <ac:spMkLst>
            <pc:docMk/>
            <pc:sldMk cId="1208130550" sldId="259"/>
            <ac:spMk id="2" creationId="{ECFE093F-B5DD-6E04-6FCC-7366E28BC6E7}"/>
          </ac:spMkLst>
        </pc:spChg>
        <pc:spChg chg="mod">
          <ac:chgData name="Abigail Boleng" userId="1cb36eaf-138d-43d8-a183-50c5c7f4acb1" providerId="ADAL" clId="{EE32BCEF-E08E-9546-8BFD-9403F88F642B}" dt="2024-11-18T01:03:13.867" v="310" actId="255"/>
          <ac:spMkLst>
            <pc:docMk/>
            <pc:sldMk cId="1208130550" sldId="259"/>
            <ac:spMk id="3" creationId="{2AD772FD-F7B2-5061-0EE3-1F22E5158F9C}"/>
          </ac:spMkLst>
        </pc:spChg>
        <pc:spChg chg="add mod">
          <ac:chgData name="Abigail Boleng" userId="1cb36eaf-138d-43d8-a183-50c5c7f4acb1" providerId="ADAL" clId="{EE32BCEF-E08E-9546-8BFD-9403F88F642B}" dt="2024-11-17T23:35:55.536" v="27" actId="767"/>
          <ac:spMkLst>
            <pc:docMk/>
            <pc:sldMk cId="1208130550" sldId="259"/>
            <ac:spMk id="4" creationId="{4C254679-A5D5-5C9C-A2AB-AF7E92F39D3E}"/>
          </ac:spMkLst>
        </pc:spChg>
        <pc:picChg chg="mod">
          <ac:chgData name="Abigail Boleng" userId="1cb36eaf-138d-43d8-a183-50c5c7f4acb1" providerId="ADAL" clId="{EE32BCEF-E08E-9546-8BFD-9403F88F642B}" dt="2024-11-18T02:13:20.004" v="686" actId="14826"/>
          <ac:picMkLst>
            <pc:docMk/>
            <pc:sldMk cId="1208130550" sldId="259"/>
            <ac:picMk id="6" creationId="{2F67CF76-FB95-7B33-10D5-7EB4C3B79D49}"/>
          </ac:picMkLst>
        </pc:picChg>
      </pc:sldChg>
      <pc:sldChg chg="modSp mod">
        <pc:chgData name="Abigail Boleng" userId="1cb36eaf-138d-43d8-a183-50c5c7f4acb1" providerId="ADAL" clId="{EE32BCEF-E08E-9546-8BFD-9403F88F642B}" dt="2024-11-18T01:03:59.219" v="316" actId="255"/>
        <pc:sldMkLst>
          <pc:docMk/>
          <pc:sldMk cId="3094430605" sldId="260"/>
        </pc:sldMkLst>
        <pc:spChg chg="mod">
          <ac:chgData name="Abigail Boleng" userId="1cb36eaf-138d-43d8-a183-50c5c7f4acb1" providerId="ADAL" clId="{EE32BCEF-E08E-9546-8BFD-9403F88F642B}" dt="2024-11-18T01:03:53.524" v="315" actId="255"/>
          <ac:spMkLst>
            <pc:docMk/>
            <pc:sldMk cId="3094430605" sldId="260"/>
            <ac:spMk id="2" creationId="{65089837-F5D3-09AB-D729-20C4E575A8B6}"/>
          </ac:spMkLst>
        </pc:spChg>
        <pc:spChg chg="mod">
          <ac:chgData name="Abigail Boleng" userId="1cb36eaf-138d-43d8-a183-50c5c7f4acb1" providerId="ADAL" clId="{EE32BCEF-E08E-9546-8BFD-9403F88F642B}" dt="2024-11-18T01:03:59.219" v="316" actId="255"/>
          <ac:spMkLst>
            <pc:docMk/>
            <pc:sldMk cId="3094430605" sldId="260"/>
            <ac:spMk id="3" creationId="{44217BB8-DFEB-1AA1-2614-860D2D7456FE}"/>
          </ac:spMkLst>
        </pc:spChg>
      </pc:sldChg>
      <pc:sldChg chg="modSp mod">
        <pc:chgData name="Abigail Boleng" userId="1cb36eaf-138d-43d8-a183-50c5c7f4acb1" providerId="ADAL" clId="{EE32BCEF-E08E-9546-8BFD-9403F88F642B}" dt="2024-11-18T02:41:01.868" v="707" actId="20577"/>
        <pc:sldMkLst>
          <pc:docMk/>
          <pc:sldMk cId="3625284934" sldId="261"/>
        </pc:sldMkLst>
        <pc:spChg chg="mod">
          <ac:chgData name="Abigail Boleng" userId="1cb36eaf-138d-43d8-a183-50c5c7f4acb1" providerId="ADAL" clId="{EE32BCEF-E08E-9546-8BFD-9403F88F642B}" dt="2024-11-18T01:04:15.720" v="319" actId="255"/>
          <ac:spMkLst>
            <pc:docMk/>
            <pc:sldMk cId="3625284934" sldId="261"/>
            <ac:spMk id="2" creationId="{68C76FC2-DC05-1407-143C-1BF88099FA7F}"/>
          </ac:spMkLst>
        </pc:spChg>
        <pc:spChg chg="mod">
          <ac:chgData name="Abigail Boleng" userId="1cb36eaf-138d-43d8-a183-50c5c7f4acb1" providerId="ADAL" clId="{EE32BCEF-E08E-9546-8BFD-9403F88F642B}" dt="2024-11-18T02:41:01.868" v="707" actId="20577"/>
          <ac:spMkLst>
            <pc:docMk/>
            <pc:sldMk cId="3625284934" sldId="261"/>
            <ac:spMk id="4" creationId="{E42245EC-6F77-CBB8-6245-FC05BC516825}"/>
          </ac:spMkLst>
        </pc:spChg>
        <pc:graphicFrameChg chg="mod">
          <ac:chgData name="Abigail Boleng" userId="1cb36eaf-138d-43d8-a183-50c5c7f4acb1" providerId="ADAL" clId="{EE32BCEF-E08E-9546-8BFD-9403F88F642B}" dt="2024-11-18T01:30:31.766" v="659"/>
          <ac:graphicFrameMkLst>
            <pc:docMk/>
            <pc:sldMk cId="3625284934" sldId="261"/>
            <ac:graphicFrameMk id="6" creationId="{FA4BFF4A-350C-1B22-0BEA-1930658B9EB5}"/>
          </ac:graphicFrameMkLst>
        </pc:graphicFrameChg>
      </pc:sldChg>
      <pc:sldChg chg="modSp mod">
        <pc:chgData name="Abigail Boleng" userId="1cb36eaf-138d-43d8-a183-50c5c7f4acb1" providerId="ADAL" clId="{EE32BCEF-E08E-9546-8BFD-9403F88F642B}" dt="2024-11-18T01:28:22.499" v="635" actId="255"/>
        <pc:sldMkLst>
          <pc:docMk/>
          <pc:sldMk cId="2284580429" sldId="262"/>
        </pc:sldMkLst>
        <pc:spChg chg="mod">
          <ac:chgData name="Abigail Boleng" userId="1cb36eaf-138d-43d8-a183-50c5c7f4acb1" providerId="ADAL" clId="{EE32BCEF-E08E-9546-8BFD-9403F88F642B}" dt="2024-11-18T01:04:49.632" v="324" actId="255"/>
          <ac:spMkLst>
            <pc:docMk/>
            <pc:sldMk cId="2284580429" sldId="262"/>
            <ac:spMk id="2" creationId="{CBEC7C64-4A58-34FF-E077-A855DA42DBC7}"/>
          </ac:spMkLst>
        </pc:spChg>
        <pc:spChg chg="mod">
          <ac:chgData name="Abigail Boleng" userId="1cb36eaf-138d-43d8-a183-50c5c7f4acb1" providerId="ADAL" clId="{EE32BCEF-E08E-9546-8BFD-9403F88F642B}" dt="2024-11-18T01:04:44.577" v="323" actId="255"/>
          <ac:spMkLst>
            <pc:docMk/>
            <pc:sldMk cId="2284580429" sldId="262"/>
            <ac:spMk id="3" creationId="{23139043-CE7C-C712-3858-3AF770D68CF5}"/>
          </ac:spMkLst>
        </pc:spChg>
        <pc:graphicFrameChg chg="mod">
          <ac:chgData name="Abigail Boleng" userId="1cb36eaf-138d-43d8-a183-50c5c7f4acb1" providerId="ADAL" clId="{EE32BCEF-E08E-9546-8BFD-9403F88F642B}" dt="2024-11-18T01:28:22.499" v="635" actId="255"/>
          <ac:graphicFrameMkLst>
            <pc:docMk/>
            <pc:sldMk cId="2284580429" sldId="262"/>
            <ac:graphicFrameMk id="8" creationId="{CE685544-7F45-F088-1327-3622B4249BF5}"/>
          </ac:graphicFrameMkLst>
        </pc:graphicFrameChg>
      </pc:sldChg>
      <pc:sldChg chg="modSp mod">
        <pc:chgData name="Abigail Boleng" userId="1cb36eaf-138d-43d8-a183-50c5c7f4acb1" providerId="ADAL" clId="{EE32BCEF-E08E-9546-8BFD-9403F88F642B}" dt="2024-11-18T02:01:27.083" v="684" actId="20577"/>
        <pc:sldMkLst>
          <pc:docMk/>
          <pc:sldMk cId="2468199764" sldId="263"/>
        </pc:sldMkLst>
        <pc:spChg chg="mod">
          <ac:chgData name="Abigail Boleng" userId="1cb36eaf-138d-43d8-a183-50c5c7f4acb1" providerId="ADAL" clId="{EE32BCEF-E08E-9546-8BFD-9403F88F642B}" dt="2024-11-18T01:05:11.565" v="328" actId="255"/>
          <ac:spMkLst>
            <pc:docMk/>
            <pc:sldMk cId="2468199764" sldId="263"/>
            <ac:spMk id="2" creationId="{ADBDE055-A4B2-6768-FDD7-FB17B8BBDB96}"/>
          </ac:spMkLst>
        </pc:spChg>
        <pc:spChg chg="mod">
          <ac:chgData name="Abigail Boleng" userId="1cb36eaf-138d-43d8-a183-50c5c7f4acb1" providerId="ADAL" clId="{EE32BCEF-E08E-9546-8BFD-9403F88F642B}" dt="2024-11-18T02:01:27.083" v="684" actId="20577"/>
          <ac:spMkLst>
            <pc:docMk/>
            <pc:sldMk cId="2468199764" sldId="263"/>
            <ac:spMk id="3" creationId="{156068BB-9827-AC72-C940-ABAC5C6FDEEF}"/>
          </ac:spMkLst>
        </pc:spChg>
      </pc:sldChg>
      <pc:sldChg chg="modSp mod">
        <pc:chgData name="Abigail Boleng" userId="1cb36eaf-138d-43d8-a183-50c5c7f4acb1" providerId="ADAL" clId="{EE32BCEF-E08E-9546-8BFD-9403F88F642B}" dt="2024-11-18T01:04:05.164" v="317" actId="255"/>
        <pc:sldMkLst>
          <pc:docMk/>
          <pc:sldMk cId="3357631230" sldId="264"/>
        </pc:sldMkLst>
        <pc:spChg chg="mod">
          <ac:chgData name="Abigail Boleng" userId="1cb36eaf-138d-43d8-a183-50c5c7f4acb1" providerId="ADAL" clId="{EE32BCEF-E08E-9546-8BFD-9403F88F642B}" dt="2024-11-18T01:04:05.164" v="317" actId="255"/>
          <ac:spMkLst>
            <pc:docMk/>
            <pc:sldMk cId="3357631230" sldId="264"/>
            <ac:spMk id="2" creationId="{8EF4C9C9-FFDA-B556-BC87-5801EF347273}"/>
          </ac:spMkLst>
        </pc:spChg>
      </pc:sldChg>
      <pc:sldChg chg="delSp del mod">
        <pc:chgData name="Abigail Boleng" userId="1cb36eaf-138d-43d8-a183-50c5c7f4acb1" providerId="ADAL" clId="{EE32BCEF-E08E-9546-8BFD-9403F88F642B}" dt="2024-11-17T23:24:30.402" v="17" actId="2696"/>
        <pc:sldMkLst>
          <pc:docMk/>
          <pc:sldMk cId="2391142868" sldId="265"/>
        </pc:sldMkLst>
        <pc:spChg chg="del">
          <ac:chgData name="Abigail Boleng" userId="1cb36eaf-138d-43d8-a183-50c5c7f4acb1" providerId="ADAL" clId="{EE32BCEF-E08E-9546-8BFD-9403F88F642B}" dt="2024-11-17T23:23:34.867" v="10" actId="478"/>
          <ac:spMkLst>
            <pc:docMk/>
            <pc:sldMk cId="2391142868" sldId="265"/>
            <ac:spMk id="9" creationId="{3C181280-F875-F9A9-A4E1-92D08E1C7827}"/>
          </ac:spMkLst>
        </pc:spChg>
        <pc:picChg chg="del">
          <ac:chgData name="Abigail Boleng" userId="1cb36eaf-138d-43d8-a183-50c5c7f4acb1" providerId="ADAL" clId="{EE32BCEF-E08E-9546-8BFD-9403F88F642B}" dt="2024-11-17T23:22:29.013" v="1" actId="21"/>
          <ac:picMkLst>
            <pc:docMk/>
            <pc:sldMk cId="2391142868" sldId="265"/>
            <ac:picMk id="3" creationId="{553AD12A-1FC8-5DC0-39F6-A285D4E311B8}"/>
          </ac:picMkLst>
        </pc:picChg>
      </pc:sldChg>
      <pc:sldChg chg="addSp delSp modSp add mod">
        <pc:chgData name="Abigail Boleng" userId="1cb36eaf-138d-43d8-a183-50c5c7f4acb1" providerId="ADAL" clId="{EE32BCEF-E08E-9546-8BFD-9403F88F642B}" dt="2024-11-18T01:04:10.400" v="318" actId="255"/>
        <pc:sldMkLst>
          <pc:docMk/>
          <pc:sldMk cId="2258613443" sldId="266"/>
        </pc:sldMkLst>
        <pc:spChg chg="mod">
          <ac:chgData name="Abigail Boleng" userId="1cb36eaf-138d-43d8-a183-50c5c7f4acb1" providerId="ADAL" clId="{EE32BCEF-E08E-9546-8BFD-9403F88F642B}" dt="2024-11-18T01:04:10.400" v="318" actId="255"/>
          <ac:spMkLst>
            <pc:docMk/>
            <pc:sldMk cId="2258613443" sldId="266"/>
            <ac:spMk id="2" creationId="{AE9426D0-BE47-36D0-B360-3029C651BDB1}"/>
          </ac:spMkLst>
        </pc:spChg>
        <pc:spChg chg="add del mod">
          <ac:chgData name="Abigail Boleng" userId="1cb36eaf-138d-43d8-a183-50c5c7f4acb1" providerId="ADAL" clId="{EE32BCEF-E08E-9546-8BFD-9403F88F642B}" dt="2024-11-17T23:23:08.747" v="8" actId="478"/>
          <ac:spMkLst>
            <pc:docMk/>
            <pc:sldMk cId="2258613443" sldId="266"/>
            <ac:spMk id="7" creationId="{D8B7316C-0F87-05B6-8B95-14F11BBB934B}"/>
          </ac:spMkLst>
        </pc:spChg>
        <pc:spChg chg="add del mod">
          <ac:chgData name="Abigail Boleng" userId="1cb36eaf-138d-43d8-a183-50c5c7f4acb1" providerId="ADAL" clId="{EE32BCEF-E08E-9546-8BFD-9403F88F642B}" dt="2024-11-17T23:24:03.674" v="15" actId="478"/>
          <ac:spMkLst>
            <pc:docMk/>
            <pc:sldMk cId="2258613443" sldId="266"/>
            <ac:spMk id="10" creationId="{F31D3CC7-944A-069D-2810-37FD9FE96B71}"/>
          </ac:spMkLst>
        </pc:spChg>
        <pc:picChg chg="add mod">
          <ac:chgData name="Abigail Boleng" userId="1cb36eaf-138d-43d8-a183-50c5c7f4acb1" providerId="ADAL" clId="{EE32BCEF-E08E-9546-8BFD-9403F88F642B}" dt="2024-11-17T23:23:12.193" v="9" actId="1076"/>
          <ac:picMkLst>
            <pc:docMk/>
            <pc:sldMk cId="2258613443" sldId="266"/>
            <ac:picMk id="3" creationId="{4F21A932-D149-A3AD-999D-3A2CCC25AA68}"/>
          </ac:picMkLst>
        </pc:picChg>
        <pc:picChg chg="del">
          <ac:chgData name="Abigail Boleng" userId="1cb36eaf-138d-43d8-a183-50c5c7f4acb1" providerId="ADAL" clId="{EE32BCEF-E08E-9546-8BFD-9403F88F642B}" dt="2024-11-17T23:22:59.615" v="6" actId="478"/>
          <ac:picMkLst>
            <pc:docMk/>
            <pc:sldMk cId="2258613443" sldId="266"/>
            <ac:picMk id="5" creationId="{B8D6163F-18CA-663D-FDE6-2BFCCB31A92D}"/>
          </ac:picMkLst>
        </pc:picChg>
        <pc:picChg chg="del">
          <ac:chgData name="Abigail Boleng" userId="1cb36eaf-138d-43d8-a183-50c5c7f4acb1" providerId="ADAL" clId="{EE32BCEF-E08E-9546-8BFD-9403F88F642B}" dt="2024-11-17T23:24:00.387" v="14" actId="478"/>
          <ac:picMkLst>
            <pc:docMk/>
            <pc:sldMk cId="2258613443" sldId="266"/>
            <ac:picMk id="6" creationId="{3979ADA0-F3AC-B799-023B-D818EAE665C7}"/>
          </ac:picMkLst>
        </pc:picChg>
        <pc:picChg chg="add mod">
          <ac:chgData name="Abigail Boleng" userId="1cb36eaf-138d-43d8-a183-50c5c7f4acb1" providerId="ADAL" clId="{EE32BCEF-E08E-9546-8BFD-9403F88F642B}" dt="2024-11-17T23:24:05.624" v="16" actId="1076"/>
          <ac:picMkLst>
            <pc:docMk/>
            <pc:sldMk cId="2258613443" sldId="266"/>
            <ac:picMk id="8" creationId="{A1440411-5CB4-3A29-8A77-5A5DC3C09275}"/>
          </ac:picMkLst>
        </pc:picChg>
      </pc:sldChg>
      <pc:sldChg chg="addSp delSp modSp new mod ord setBg">
        <pc:chgData name="Abigail Boleng" userId="1cb36eaf-138d-43d8-a183-50c5c7f4acb1" providerId="ADAL" clId="{EE32BCEF-E08E-9546-8BFD-9403F88F642B}" dt="2024-11-18T02:55:03.775" v="708" actId="20578"/>
        <pc:sldMkLst>
          <pc:docMk/>
          <pc:sldMk cId="1526380611" sldId="267"/>
        </pc:sldMkLst>
        <pc:spChg chg="mod">
          <ac:chgData name="Abigail Boleng" userId="1cb36eaf-138d-43d8-a183-50c5c7f4acb1" providerId="ADAL" clId="{EE32BCEF-E08E-9546-8BFD-9403F88F642B}" dt="2024-11-18T01:10:09.946" v="360" actId="255"/>
          <ac:spMkLst>
            <pc:docMk/>
            <pc:sldMk cId="1526380611" sldId="267"/>
            <ac:spMk id="2" creationId="{F97EB89F-8DB5-0599-455E-15CE16DFD59E}"/>
          </ac:spMkLst>
        </pc:spChg>
        <pc:spChg chg="del">
          <ac:chgData name="Abigail Boleng" userId="1cb36eaf-138d-43d8-a183-50c5c7f4acb1" providerId="ADAL" clId="{EE32BCEF-E08E-9546-8BFD-9403F88F642B}" dt="2024-11-17T23:45:01.928" v="169" actId="931"/>
          <ac:spMkLst>
            <pc:docMk/>
            <pc:sldMk cId="1526380611" sldId="267"/>
            <ac:spMk id="3" creationId="{1E90D526-A1E7-8AEC-1A1E-E7B67C7AAD8C}"/>
          </ac:spMkLst>
        </pc:spChg>
        <pc:spChg chg="del mod">
          <ac:chgData name="Abigail Boleng" userId="1cb36eaf-138d-43d8-a183-50c5c7f4acb1" providerId="ADAL" clId="{EE32BCEF-E08E-9546-8BFD-9403F88F642B}" dt="2024-11-17T23:45:30.497" v="173" actId="931"/>
          <ac:spMkLst>
            <pc:docMk/>
            <pc:sldMk cId="1526380611" sldId="267"/>
            <ac:spMk id="4" creationId="{038CDE35-703D-D89D-265E-DC176CA113DA}"/>
          </ac:spMkLst>
        </pc:spChg>
        <pc:spChg chg="add del">
          <ac:chgData name="Abigail Boleng" userId="1cb36eaf-138d-43d8-a183-50c5c7f4acb1" providerId="ADAL" clId="{EE32BCEF-E08E-9546-8BFD-9403F88F642B}" dt="2024-11-18T01:09:33.458" v="350" actId="26606"/>
          <ac:spMkLst>
            <pc:docMk/>
            <pc:sldMk cId="1526380611" sldId="267"/>
            <ac:spMk id="10" creationId="{639C3025-4784-4B16-914D-CCFC3E83354D}"/>
          </ac:spMkLst>
        </pc:spChg>
        <pc:spChg chg="add">
          <ac:chgData name="Abigail Boleng" userId="1cb36eaf-138d-43d8-a183-50c5c7f4acb1" providerId="ADAL" clId="{EE32BCEF-E08E-9546-8BFD-9403F88F642B}" dt="2024-11-17T23:45:20.956" v="172" actId="26606"/>
          <ac:spMkLst>
            <pc:docMk/>
            <pc:sldMk cId="1526380611" sldId="267"/>
            <ac:spMk id="11" creationId="{EBDD1931-9E86-4402-9A68-33A2D9EFB198}"/>
          </ac:spMkLst>
        </pc:spChg>
        <pc:spChg chg="add del">
          <ac:chgData name="Abigail Boleng" userId="1cb36eaf-138d-43d8-a183-50c5c7f4acb1" providerId="ADAL" clId="{EE32BCEF-E08E-9546-8BFD-9403F88F642B}" dt="2024-11-18T01:09:29.008" v="346" actId="931"/>
          <ac:spMkLst>
            <pc:docMk/>
            <pc:sldMk cId="1526380611" sldId="267"/>
            <ac:spMk id="12" creationId="{5EF22774-BCED-FBE1-73B2-9A96A5872A11}"/>
          </ac:spMkLst>
        </pc:spChg>
        <pc:spChg chg="add">
          <ac:chgData name="Abigail Boleng" userId="1cb36eaf-138d-43d8-a183-50c5c7f4acb1" providerId="ADAL" clId="{EE32BCEF-E08E-9546-8BFD-9403F88F642B}" dt="2024-11-17T23:45:20.956" v="172" actId="26606"/>
          <ac:spMkLst>
            <pc:docMk/>
            <pc:sldMk cId="1526380611" sldId="267"/>
            <ac:spMk id="13" creationId="{743AA782-23D1-4521-8CAD-47662984AA08}"/>
          </ac:spMkLst>
        </pc:spChg>
        <pc:spChg chg="add del">
          <ac:chgData name="Abigail Boleng" userId="1cb36eaf-138d-43d8-a183-50c5c7f4acb1" providerId="ADAL" clId="{EE32BCEF-E08E-9546-8BFD-9403F88F642B}" dt="2024-11-18T01:09:33.458" v="350" actId="26606"/>
          <ac:spMkLst>
            <pc:docMk/>
            <pc:sldMk cId="1526380611" sldId="267"/>
            <ac:spMk id="14" creationId="{0AD20437-C88A-4F45-9C6D-DA32B29A4D1B}"/>
          </ac:spMkLst>
        </pc:spChg>
        <pc:spChg chg="add">
          <ac:chgData name="Abigail Boleng" userId="1cb36eaf-138d-43d8-a183-50c5c7f4acb1" providerId="ADAL" clId="{EE32BCEF-E08E-9546-8BFD-9403F88F642B}" dt="2024-11-17T23:45:20.956" v="172" actId="26606"/>
          <ac:spMkLst>
            <pc:docMk/>
            <pc:sldMk cId="1526380611" sldId="267"/>
            <ac:spMk id="15" creationId="{3CE8AF5E-D374-4CF1-90CC-35CF73B81C3E}"/>
          </ac:spMkLst>
        </pc:spChg>
        <pc:spChg chg="add del mod">
          <ac:chgData name="Abigail Boleng" userId="1cb36eaf-138d-43d8-a183-50c5c7f4acb1" providerId="ADAL" clId="{EE32BCEF-E08E-9546-8BFD-9403F88F642B}" dt="2024-11-18T01:08:38.831" v="332" actId="478"/>
          <ac:spMkLst>
            <pc:docMk/>
            <pc:sldMk cId="1526380611" sldId="267"/>
            <ac:spMk id="16" creationId="{33CA0301-B789-B7ED-79BD-7AF1BE96ABC4}"/>
          </ac:spMkLst>
        </pc:spChg>
        <pc:spChg chg="add del mod">
          <ac:chgData name="Abigail Boleng" userId="1cb36eaf-138d-43d8-a183-50c5c7f4acb1" providerId="ADAL" clId="{EE32BCEF-E08E-9546-8BFD-9403F88F642B}" dt="2024-11-18T01:09:17.247" v="345"/>
          <ac:spMkLst>
            <pc:docMk/>
            <pc:sldMk cId="1526380611" sldId="267"/>
            <ac:spMk id="18" creationId="{A40139D4-5B10-B7B0-9AA1-ACF80A896517}"/>
          </ac:spMkLst>
        </pc:spChg>
        <pc:spChg chg="add del">
          <ac:chgData name="Abigail Boleng" userId="1cb36eaf-138d-43d8-a183-50c5c7f4acb1" providerId="ADAL" clId="{EE32BCEF-E08E-9546-8BFD-9403F88F642B}" dt="2024-11-18T01:09:43.018" v="352" actId="26606"/>
          <ac:spMkLst>
            <pc:docMk/>
            <pc:sldMk cId="1526380611" sldId="267"/>
            <ac:spMk id="25" creationId="{3C54F4CE-85F0-46ED-80DA-9518C9251AD1}"/>
          </ac:spMkLst>
        </pc:spChg>
        <pc:spChg chg="add del">
          <ac:chgData name="Abigail Boleng" userId="1cb36eaf-138d-43d8-a183-50c5c7f4acb1" providerId="ADAL" clId="{EE32BCEF-E08E-9546-8BFD-9403F88F642B}" dt="2024-11-18T01:09:43.018" v="352" actId="26606"/>
          <ac:spMkLst>
            <pc:docMk/>
            <pc:sldMk cId="1526380611" sldId="267"/>
            <ac:spMk id="27" creationId="{DADD1FCA-8ACB-4958-81DD-4CDD6D3E1921}"/>
          </ac:spMkLst>
        </pc:spChg>
        <pc:spChg chg="add del">
          <ac:chgData name="Abigail Boleng" userId="1cb36eaf-138d-43d8-a183-50c5c7f4acb1" providerId="ADAL" clId="{EE32BCEF-E08E-9546-8BFD-9403F88F642B}" dt="2024-11-18T01:09:49.503" v="353" actId="931"/>
          <ac:spMkLst>
            <pc:docMk/>
            <pc:sldMk cId="1526380611" sldId="267"/>
            <ac:spMk id="31" creationId="{D956EE3C-F3A0-2D1B-560D-0219996A3299}"/>
          </ac:spMkLst>
        </pc:spChg>
        <pc:spChg chg="add">
          <ac:chgData name="Abigail Boleng" userId="1cb36eaf-138d-43d8-a183-50c5c7f4acb1" providerId="ADAL" clId="{EE32BCEF-E08E-9546-8BFD-9403F88F642B}" dt="2024-11-18T01:09:43.018" v="352" actId="26606"/>
          <ac:spMkLst>
            <pc:docMk/>
            <pc:sldMk cId="1526380611" sldId="267"/>
            <ac:spMk id="34" creationId="{F821940F-7A1D-4ACC-85B4-A932898ABB37}"/>
          </ac:spMkLst>
        </pc:spChg>
        <pc:spChg chg="add">
          <ac:chgData name="Abigail Boleng" userId="1cb36eaf-138d-43d8-a183-50c5c7f4acb1" providerId="ADAL" clId="{EE32BCEF-E08E-9546-8BFD-9403F88F642B}" dt="2024-11-18T01:09:43.018" v="352" actId="26606"/>
          <ac:spMkLst>
            <pc:docMk/>
            <pc:sldMk cId="1526380611" sldId="267"/>
            <ac:spMk id="36" creationId="{16674508-81D3-48CF-96BF-7FC60EAA572A}"/>
          </ac:spMkLst>
        </pc:spChg>
        <pc:picChg chg="add del mod ord">
          <ac:chgData name="Abigail Boleng" userId="1cb36eaf-138d-43d8-a183-50c5c7f4acb1" providerId="ADAL" clId="{EE32BCEF-E08E-9546-8BFD-9403F88F642B}" dt="2024-11-18T01:09:15.727" v="343" actId="478"/>
          <ac:picMkLst>
            <pc:docMk/>
            <pc:sldMk cId="1526380611" sldId="267"/>
            <ac:picMk id="6" creationId="{E0C4580A-10F5-B450-8A9B-ACF19AE5A0A0}"/>
          </ac:picMkLst>
        </pc:picChg>
        <pc:picChg chg="add del mod modCrop">
          <ac:chgData name="Abigail Boleng" userId="1cb36eaf-138d-43d8-a183-50c5c7f4acb1" providerId="ADAL" clId="{EE32BCEF-E08E-9546-8BFD-9403F88F642B}" dt="2024-11-18T01:08:36.387" v="331" actId="478"/>
          <ac:picMkLst>
            <pc:docMk/>
            <pc:sldMk cId="1526380611" sldId="267"/>
            <ac:picMk id="8" creationId="{CAB41084-E632-73FB-5209-8FD2C15FC4E0}"/>
          </ac:picMkLst>
        </pc:picChg>
        <pc:picChg chg="add mod">
          <ac:chgData name="Abigail Boleng" userId="1cb36eaf-138d-43d8-a183-50c5c7f4acb1" providerId="ADAL" clId="{EE32BCEF-E08E-9546-8BFD-9403F88F642B}" dt="2024-11-18T01:09:43.018" v="352" actId="26606"/>
          <ac:picMkLst>
            <pc:docMk/>
            <pc:sldMk cId="1526380611" sldId="267"/>
            <ac:picMk id="20" creationId="{4AC30F50-5077-4502-6255-37A13CE922F8}"/>
          </ac:picMkLst>
        </pc:picChg>
        <pc:picChg chg="add mod modCrop">
          <ac:chgData name="Abigail Boleng" userId="1cb36eaf-138d-43d8-a183-50c5c7f4acb1" providerId="ADAL" clId="{EE32BCEF-E08E-9546-8BFD-9403F88F642B}" dt="2024-11-18T01:10:02.330" v="359" actId="732"/>
          <ac:picMkLst>
            <pc:docMk/>
            <pc:sldMk cId="1526380611" sldId="267"/>
            <ac:picMk id="22" creationId="{B9F05741-B33A-651E-E708-F1D3C259453F}"/>
          </ac:picMkLst>
        </pc:picChg>
        <pc:inkChg chg="add">
          <ac:chgData name="Abigail Boleng" userId="1cb36eaf-138d-43d8-a183-50c5c7f4acb1" providerId="ADAL" clId="{EE32BCEF-E08E-9546-8BFD-9403F88F642B}" dt="2024-11-17T23:45:20.956" v="172" actId="26606"/>
          <ac:inkMkLst>
            <pc:docMk/>
            <pc:sldMk cId="1526380611" sldId="267"/>
            <ac:inkMk id="17" creationId="{070477C5-0410-4E4F-97A1-F84C2465C187}"/>
          </ac:inkMkLst>
        </pc:ink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4CF07D-176B-46FD-91A0-37AC6C5AD6A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8D780B-2341-4645-8E31-3D66AA040ED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Objectives:</a:t>
          </a:r>
        </a:p>
      </dgm:t>
    </dgm:pt>
    <dgm:pt modelId="{2F2C2D21-FEB5-43A7-98EA-88E808792E96}" type="parTrans" cxnId="{3FEEF7E7-C8C4-4F39-9F7C-2BBB6ECC733D}">
      <dgm:prSet/>
      <dgm:spPr/>
      <dgm:t>
        <a:bodyPr/>
        <a:lstStyle/>
        <a:p>
          <a:endParaRPr lang="en-US"/>
        </a:p>
      </dgm:t>
    </dgm:pt>
    <dgm:pt modelId="{9B717BA2-7FDE-4027-8B34-91DB7B179DAD}" type="sibTrans" cxnId="{3FEEF7E7-C8C4-4F39-9F7C-2BBB6ECC733D}">
      <dgm:prSet/>
      <dgm:spPr/>
      <dgm:t>
        <a:bodyPr/>
        <a:lstStyle/>
        <a:p>
          <a:endParaRPr lang="en-US"/>
        </a:p>
      </dgm:t>
    </dgm:pt>
    <dgm:pt modelId="{AC929E9D-552D-41ED-8CA3-85D44DDB910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Create a recipe book to be user personalized</a:t>
          </a:r>
        </a:p>
      </dgm:t>
    </dgm:pt>
    <dgm:pt modelId="{03D94964-8CD6-41BA-9DDA-523042AEA947}" type="parTrans" cxnId="{C6FDEBA0-237C-4938-A61A-32125FC7FDA1}">
      <dgm:prSet/>
      <dgm:spPr/>
      <dgm:t>
        <a:bodyPr/>
        <a:lstStyle/>
        <a:p>
          <a:endParaRPr lang="en-US"/>
        </a:p>
      </dgm:t>
    </dgm:pt>
    <dgm:pt modelId="{33F37C1B-A3DA-456D-92C0-1C9A7D2CE30C}" type="sibTrans" cxnId="{C6FDEBA0-237C-4938-A61A-32125FC7FDA1}">
      <dgm:prSet/>
      <dgm:spPr/>
      <dgm:t>
        <a:bodyPr/>
        <a:lstStyle/>
        <a:p>
          <a:endParaRPr lang="en-US"/>
        </a:p>
      </dgm:t>
    </dgm:pt>
    <dgm:pt modelId="{1C3CD86C-1368-4B0A-B463-A80E610B485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Goals:</a:t>
          </a:r>
        </a:p>
      </dgm:t>
    </dgm:pt>
    <dgm:pt modelId="{BA02C864-53CF-4D51-89D1-FC6C17A476A8}" type="parTrans" cxnId="{E8230473-B3DF-4D71-A1E7-27E1CD710FB2}">
      <dgm:prSet/>
      <dgm:spPr/>
      <dgm:t>
        <a:bodyPr/>
        <a:lstStyle/>
        <a:p>
          <a:endParaRPr lang="en-US"/>
        </a:p>
      </dgm:t>
    </dgm:pt>
    <dgm:pt modelId="{025F5191-05D5-4A17-8B5D-8D9EFDFE728B}" type="sibTrans" cxnId="{E8230473-B3DF-4D71-A1E7-27E1CD710FB2}">
      <dgm:prSet/>
      <dgm:spPr/>
      <dgm:t>
        <a:bodyPr/>
        <a:lstStyle/>
        <a:p>
          <a:endParaRPr lang="en-US"/>
        </a:p>
      </dgm:t>
    </dgm:pt>
    <dgm:pt modelId="{0832228A-D2CF-4D2B-8B28-7ED9871440E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Enter recipe</a:t>
          </a:r>
        </a:p>
      </dgm:t>
    </dgm:pt>
    <dgm:pt modelId="{2CC8E046-4A57-45FC-9894-8B7500861558}" type="parTrans" cxnId="{460C7A93-AFB9-45F5-8905-9B4ED9F463F5}">
      <dgm:prSet/>
      <dgm:spPr/>
      <dgm:t>
        <a:bodyPr/>
        <a:lstStyle/>
        <a:p>
          <a:endParaRPr lang="en-US"/>
        </a:p>
      </dgm:t>
    </dgm:pt>
    <dgm:pt modelId="{DFCA07E1-E0B9-452B-8EEE-ABE8120AB632}" type="sibTrans" cxnId="{460C7A93-AFB9-45F5-8905-9B4ED9F463F5}">
      <dgm:prSet/>
      <dgm:spPr/>
      <dgm:t>
        <a:bodyPr/>
        <a:lstStyle/>
        <a:p>
          <a:endParaRPr lang="en-US"/>
        </a:p>
      </dgm:t>
    </dgm:pt>
    <dgm:pt modelId="{502D5751-C878-49B9-823A-1F2F939D6B6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Use keyword to search</a:t>
          </a:r>
        </a:p>
        <a:p>
          <a:pPr>
            <a:lnSpc>
              <a:spcPct val="100000"/>
            </a:lnSpc>
          </a:pPr>
          <a:r>
            <a:rPr lang="en-US" sz="20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Save all recipes to a text file</a:t>
          </a:r>
        </a:p>
      </dgm:t>
    </dgm:pt>
    <dgm:pt modelId="{996DED89-B693-46C4-8A25-D78C932F7D09}" type="parTrans" cxnId="{424C8F0D-B73C-4520-AD1E-8D998F72D970}">
      <dgm:prSet/>
      <dgm:spPr/>
      <dgm:t>
        <a:bodyPr/>
        <a:lstStyle/>
        <a:p>
          <a:endParaRPr lang="en-US"/>
        </a:p>
      </dgm:t>
    </dgm:pt>
    <dgm:pt modelId="{A2922AB7-04CE-4F5C-8F33-34DF78487C31}" type="sibTrans" cxnId="{424C8F0D-B73C-4520-AD1E-8D998F72D970}">
      <dgm:prSet/>
      <dgm:spPr/>
      <dgm:t>
        <a:bodyPr/>
        <a:lstStyle/>
        <a:p>
          <a:endParaRPr lang="en-US"/>
        </a:p>
      </dgm:t>
    </dgm:pt>
    <dgm:pt modelId="{28DB83EE-D4F8-42F4-83EB-6D2327EBBBF0}" type="pres">
      <dgm:prSet presAssocID="{1B4CF07D-176B-46FD-91A0-37AC6C5AD6A4}" presName="root" presStyleCnt="0">
        <dgm:presLayoutVars>
          <dgm:dir/>
          <dgm:resizeHandles val="exact"/>
        </dgm:presLayoutVars>
      </dgm:prSet>
      <dgm:spPr/>
    </dgm:pt>
    <dgm:pt modelId="{CBDED9D1-0816-4D44-9398-C7CA027D1533}" type="pres">
      <dgm:prSet presAssocID="{CF8D780B-2341-4645-8E31-3D66AA040EDC}" presName="compNode" presStyleCnt="0"/>
      <dgm:spPr/>
    </dgm:pt>
    <dgm:pt modelId="{85C1EB1D-AEA5-4F0F-B577-CFC12895B3BE}" type="pres">
      <dgm:prSet presAssocID="{CF8D780B-2341-4645-8E31-3D66AA040EDC}" presName="bgRect" presStyleLbl="bgShp" presStyleIdx="0" presStyleCnt="2"/>
      <dgm:spPr/>
    </dgm:pt>
    <dgm:pt modelId="{D71CBC07-79BD-48F0-A5B3-CA25E5685D66}" type="pres">
      <dgm:prSet presAssocID="{CF8D780B-2341-4645-8E31-3D66AA040ED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f"/>
        </a:ext>
      </dgm:extLst>
    </dgm:pt>
    <dgm:pt modelId="{3860C060-663D-4EC5-A864-0FA300EABF63}" type="pres">
      <dgm:prSet presAssocID="{CF8D780B-2341-4645-8E31-3D66AA040EDC}" presName="spaceRect" presStyleCnt="0"/>
      <dgm:spPr/>
    </dgm:pt>
    <dgm:pt modelId="{3411EAF0-5C78-428E-B4C2-142929B66C2F}" type="pres">
      <dgm:prSet presAssocID="{CF8D780B-2341-4645-8E31-3D66AA040EDC}" presName="parTx" presStyleLbl="revTx" presStyleIdx="0" presStyleCnt="4" custLinFactNeighborX="-14838" custLinFactNeighborY="973">
        <dgm:presLayoutVars>
          <dgm:chMax val="0"/>
          <dgm:chPref val="0"/>
        </dgm:presLayoutVars>
      </dgm:prSet>
      <dgm:spPr/>
    </dgm:pt>
    <dgm:pt modelId="{05A49498-D7E3-4998-B03B-D2350DAB75B0}" type="pres">
      <dgm:prSet presAssocID="{CF8D780B-2341-4645-8E31-3D66AA040EDC}" presName="desTx" presStyleLbl="revTx" presStyleIdx="1" presStyleCnt="4" custScaleX="202988" custLinFactNeighborX="-50241" custLinFactNeighborY="977">
        <dgm:presLayoutVars/>
      </dgm:prSet>
      <dgm:spPr/>
    </dgm:pt>
    <dgm:pt modelId="{391940DE-5873-473B-93D1-F803605667E9}" type="pres">
      <dgm:prSet presAssocID="{9B717BA2-7FDE-4027-8B34-91DB7B179DAD}" presName="sibTrans" presStyleCnt="0"/>
      <dgm:spPr/>
    </dgm:pt>
    <dgm:pt modelId="{8C98D919-6040-4312-BB4C-A5C7AE2115F3}" type="pres">
      <dgm:prSet presAssocID="{1C3CD86C-1368-4B0A-B463-A80E610B4853}" presName="compNode" presStyleCnt="0"/>
      <dgm:spPr/>
    </dgm:pt>
    <dgm:pt modelId="{21686E6C-F1EB-4205-AFE8-C8057D4E0177}" type="pres">
      <dgm:prSet presAssocID="{1C3CD86C-1368-4B0A-B463-A80E610B4853}" presName="bgRect" presStyleLbl="bgShp" presStyleIdx="1" presStyleCnt="2"/>
      <dgm:spPr/>
    </dgm:pt>
    <dgm:pt modelId="{EF8945CD-568A-443D-9317-F359DF9BBAEC}" type="pres">
      <dgm:prSet presAssocID="{1C3CD86C-1368-4B0A-B463-A80E610B4853}" presName="iconRect" presStyleLbl="node1" presStyleIdx="1" presStyleCnt="2" custLinFactNeighborX="-1739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94D07CE3-88B0-4926-AE84-B5C2F59775DF}" type="pres">
      <dgm:prSet presAssocID="{1C3CD86C-1368-4B0A-B463-A80E610B4853}" presName="spaceRect" presStyleCnt="0"/>
      <dgm:spPr/>
    </dgm:pt>
    <dgm:pt modelId="{91F0BCCC-4062-4B97-9DE7-21FBCE2AF378}" type="pres">
      <dgm:prSet presAssocID="{1C3CD86C-1368-4B0A-B463-A80E610B4853}" presName="parTx" presStyleLbl="revTx" presStyleIdx="2" presStyleCnt="4" custLinFactNeighborX="-20138" custLinFactNeighborY="-486">
        <dgm:presLayoutVars>
          <dgm:chMax val="0"/>
          <dgm:chPref val="0"/>
        </dgm:presLayoutVars>
      </dgm:prSet>
      <dgm:spPr/>
    </dgm:pt>
    <dgm:pt modelId="{BBD26704-C826-4D33-B8CE-1FB6EEB95735}" type="pres">
      <dgm:prSet presAssocID="{1C3CD86C-1368-4B0A-B463-A80E610B4853}" presName="desTx" presStyleLbl="revTx" presStyleIdx="3" presStyleCnt="4" custScaleX="254984" custLinFactNeighborX="-61803" custLinFactNeighborY="486">
        <dgm:presLayoutVars/>
      </dgm:prSet>
      <dgm:spPr/>
    </dgm:pt>
  </dgm:ptLst>
  <dgm:cxnLst>
    <dgm:cxn modelId="{FAFFE40B-A97E-4933-AEAD-F878359513D0}" type="presOf" srcId="{AC929E9D-552D-41ED-8CA3-85D44DDB910F}" destId="{05A49498-D7E3-4998-B03B-D2350DAB75B0}" srcOrd="0" destOrd="0" presId="urn:microsoft.com/office/officeart/2018/2/layout/IconVerticalSolidList"/>
    <dgm:cxn modelId="{424C8F0D-B73C-4520-AD1E-8D998F72D970}" srcId="{1C3CD86C-1368-4B0A-B463-A80E610B4853}" destId="{502D5751-C878-49B9-823A-1F2F939D6B64}" srcOrd="1" destOrd="0" parTransId="{996DED89-B693-46C4-8A25-D78C932F7D09}" sibTransId="{A2922AB7-04CE-4F5C-8F33-34DF78487C31}"/>
    <dgm:cxn modelId="{0F2DD815-3EE9-4F46-97A4-6B104FCF0856}" type="presOf" srcId="{502D5751-C878-49B9-823A-1F2F939D6B64}" destId="{BBD26704-C826-4D33-B8CE-1FB6EEB95735}" srcOrd="0" destOrd="1" presId="urn:microsoft.com/office/officeart/2018/2/layout/IconVerticalSolidList"/>
    <dgm:cxn modelId="{2199A51F-3626-4748-B1F2-B0D8A4B9DB34}" type="presOf" srcId="{0832228A-D2CF-4D2B-8B28-7ED9871440E7}" destId="{BBD26704-C826-4D33-B8CE-1FB6EEB95735}" srcOrd="0" destOrd="0" presId="urn:microsoft.com/office/officeart/2018/2/layout/IconVerticalSolidList"/>
    <dgm:cxn modelId="{86CC895D-6AC4-455E-851A-A9ACB4017436}" type="presOf" srcId="{1B4CF07D-176B-46FD-91A0-37AC6C5AD6A4}" destId="{28DB83EE-D4F8-42F4-83EB-6D2327EBBBF0}" srcOrd="0" destOrd="0" presId="urn:microsoft.com/office/officeart/2018/2/layout/IconVerticalSolidList"/>
    <dgm:cxn modelId="{E8230473-B3DF-4D71-A1E7-27E1CD710FB2}" srcId="{1B4CF07D-176B-46FD-91A0-37AC6C5AD6A4}" destId="{1C3CD86C-1368-4B0A-B463-A80E610B4853}" srcOrd="1" destOrd="0" parTransId="{BA02C864-53CF-4D51-89D1-FC6C17A476A8}" sibTransId="{025F5191-05D5-4A17-8B5D-8D9EFDFE728B}"/>
    <dgm:cxn modelId="{B2E14780-7FCB-4D37-828D-EDE80EF59E74}" type="presOf" srcId="{CF8D780B-2341-4645-8E31-3D66AA040EDC}" destId="{3411EAF0-5C78-428E-B4C2-142929B66C2F}" srcOrd="0" destOrd="0" presId="urn:microsoft.com/office/officeart/2018/2/layout/IconVerticalSolidList"/>
    <dgm:cxn modelId="{460C7A93-AFB9-45F5-8905-9B4ED9F463F5}" srcId="{1C3CD86C-1368-4B0A-B463-A80E610B4853}" destId="{0832228A-D2CF-4D2B-8B28-7ED9871440E7}" srcOrd="0" destOrd="0" parTransId="{2CC8E046-4A57-45FC-9894-8B7500861558}" sibTransId="{DFCA07E1-E0B9-452B-8EEE-ABE8120AB632}"/>
    <dgm:cxn modelId="{C6FDEBA0-237C-4938-A61A-32125FC7FDA1}" srcId="{CF8D780B-2341-4645-8E31-3D66AA040EDC}" destId="{AC929E9D-552D-41ED-8CA3-85D44DDB910F}" srcOrd="0" destOrd="0" parTransId="{03D94964-8CD6-41BA-9DDA-523042AEA947}" sibTransId="{33F37C1B-A3DA-456D-92C0-1C9A7D2CE30C}"/>
    <dgm:cxn modelId="{FF07C8AE-A412-437E-ACA1-82D31D209C2A}" type="presOf" srcId="{1C3CD86C-1368-4B0A-B463-A80E610B4853}" destId="{91F0BCCC-4062-4B97-9DE7-21FBCE2AF378}" srcOrd="0" destOrd="0" presId="urn:microsoft.com/office/officeart/2018/2/layout/IconVerticalSolidList"/>
    <dgm:cxn modelId="{3FEEF7E7-C8C4-4F39-9F7C-2BBB6ECC733D}" srcId="{1B4CF07D-176B-46FD-91A0-37AC6C5AD6A4}" destId="{CF8D780B-2341-4645-8E31-3D66AA040EDC}" srcOrd="0" destOrd="0" parTransId="{2F2C2D21-FEB5-43A7-98EA-88E808792E96}" sibTransId="{9B717BA2-7FDE-4027-8B34-91DB7B179DAD}"/>
    <dgm:cxn modelId="{34E36EC4-C07E-4082-B71D-11DF0F1AD09C}" type="presParOf" srcId="{28DB83EE-D4F8-42F4-83EB-6D2327EBBBF0}" destId="{CBDED9D1-0816-4D44-9398-C7CA027D1533}" srcOrd="0" destOrd="0" presId="urn:microsoft.com/office/officeart/2018/2/layout/IconVerticalSolidList"/>
    <dgm:cxn modelId="{0F51D6DD-64CD-4906-8F26-64903FE54AF1}" type="presParOf" srcId="{CBDED9D1-0816-4D44-9398-C7CA027D1533}" destId="{85C1EB1D-AEA5-4F0F-B577-CFC12895B3BE}" srcOrd="0" destOrd="0" presId="urn:microsoft.com/office/officeart/2018/2/layout/IconVerticalSolidList"/>
    <dgm:cxn modelId="{81E9881D-FC18-4A66-BBE2-CCA6208E1F0C}" type="presParOf" srcId="{CBDED9D1-0816-4D44-9398-C7CA027D1533}" destId="{D71CBC07-79BD-48F0-A5B3-CA25E5685D66}" srcOrd="1" destOrd="0" presId="urn:microsoft.com/office/officeart/2018/2/layout/IconVerticalSolidList"/>
    <dgm:cxn modelId="{A5C20093-EE55-4DFA-81ED-A05D1CADD4DE}" type="presParOf" srcId="{CBDED9D1-0816-4D44-9398-C7CA027D1533}" destId="{3860C060-663D-4EC5-A864-0FA300EABF63}" srcOrd="2" destOrd="0" presId="urn:microsoft.com/office/officeart/2018/2/layout/IconVerticalSolidList"/>
    <dgm:cxn modelId="{83409DC1-2EA5-47D9-B60E-BD22ACC480A7}" type="presParOf" srcId="{CBDED9D1-0816-4D44-9398-C7CA027D1533}" destId="{3411EAF0-5C78-428E-B4C2-142929B66C2F}" srcOrd="3" destOrd="0" presId="urn:microsoft.com/office/officeart/2018/2/layout/IconVerticalSolidList"/>
    <dgm:cxn modelId="{193E3C47-B959-4CED-98D8-0F67862B9E74}" type="presParOf" srcId="{CBDED9D1-0816-4D44-9398-C7CA027D1533}" destId="{05A49498-D7E3-4998-B03B-D2350DAB75B0}" srcOrd="4" destOrd="0" presId="urn:microsoft.com/office/officeart/2018/2/layout/IconVerticalSolidList"/>
    <dgm:cxn modelId="{07DE9037-A7DF-495D-8ED2-2996B0AAFE12}" type="presParOf" srcId="{28DB83EE-D4F8-42F4-83EB-6D2327EBBBF0}" destId="{391940DE-5873-473B-93D1-F803605667E9}" srcOrd="1" destOrd="0" presId="urn:microsoft.com/office/officeart/2018/2/layout/IconVerticalSolidList"/>
    <dgm:cxn modelId="{4C15E552-7EF5-4CED-B5B5-71416D1FCBC7}" type="presParOf" srcId="{28DB83EE-D4F8-42F4-83EB-6D2327EBBBF0}" destId="{8C98D919-6040-4312-BB4C-A5C7AE2115F3}" srcOrd="2" destOrd="0" presId="urn:microsoft.com/office/officeart/2018/2/layout/IconVerticalSolidList"/>
    <dgm:cxn modelId="{41F2A7B5-9158-4FF8-A9AF-A1236E46A170}" type="presParOf" srcId="{8C98D919-6040-4312-BB4C-A5C7AE2115F3}" destId="{21686E6C-F1EB-4205-AFE8-C8057D4E0177}" srcOrd="0" destOrd="0" presId="urn:microsoft.com/office/officeart/2018/2/layout/IconVerticalSolidList"/>
    <dgm:cxn modelId="{4BC9E597-C6CA-4D93-BD3D-B2028A6E0E33}" type="presParOf" srcId="{8C98D919-6040-4312-BB4C-A5C7AE2115F3}" destId="{EF8945CD-568A-443D-9317-F359DF9BBAEC}" srcOrd="1" destOrd="0" presId="urn:microsoft.com/office/officeart/2018/2/layout/IconVerticalSolidList"/>
    <dgm:cxn modelId="{05AAAD24-0D02-480B-9F90-50AD46AE8AE9}" type="presParOf" srcId="{8C98D919-6040-4312-BB4C-A5C7AE2115F3}" destId="{94D07CE3-88B0-4926-AE84-B5C2F59775DF}" srcOrd="2" destOrd="0" presId="urn:microsoft.com/office/officeart/2018/2/layout/IconVerticalSolidList"/>
    <dgm:cxn modelId="{E1F12B19-68B0-4598-8A0C-97F7413CBF16}" type="presParOf" srcId="{8C98D919-6040-4312-BB4C-A5C7AE2115F3}" destId="{91F0BCCC-4062-4B97-9DE7-21FBCE2AF378}" srcOrd="3" destOrd="0" presId="urn:microsoft.com/office/officeart/2018/2/layout/IconVerticalSolidList"/>
    <dgm:cxn modelId="{1C0A8C95-0940-4056-8AF0-283C0C464E0A}" type="presParOf" srcId="{8C98D919-6040-4312-BB4C-A5C7AE2115F3}" destId="{BBD26704-C826-4D33-B8CE-1FB6EEB95735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86C49A-6A92-4C39-8E65-030B7D7E44F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7F79B2-EA72-47DD-9AE4-198508976CD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/>
            <a:t>Recipes can be stored. </a:t>
          </a:r>
        </a:p>
      </dgm:t>
    </dgm:pt>
    <dgm:pt modelId="{249C4F44-A12C-4EC7-A23C-6098579A9222}" type="parTrans" cxnId="{1024926A-6757-4528-8C47-D5AE6BE5B54E}">
      <dgm:prSet/>
      <dgm:spPr/>
      <dgm:t>
        <a:bodyPr/>
        <a:lstStyle/>
        <a:p>
          <a:endParaRPr lang="en-US"/>
        </a:p>
      </dgm:t>
    </dgm:pt>
    <dgm:pt modelId="{93A8C3B8-7172-436C-BBD6-8F0300B8A9B8}" type="sibTrans" cxnId="{1024926A-6757-4528-8C47-D5AE6BE5B54E}">
      <dgm:prSet/>
      <dgm:spPr/>
      <dgm:t>
        <a:bodyPr/>
        <a:lstStyle/>
        <a:p>
          <a:endParaRPr lang="en-US"/>
        </a:p>
      </dgm:t>
    </dgm:pt>
    <dgm:pt modelId="{E03A4770-4B5B-4708-9E7B-BA5E71CCF77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/>
            <a:t>User’s life becomes productive through this personalized recipe book as they won’t waste time thinking about to make. </a:t>
          </a:r>
        </a:p>
      </dgm:t>
    </dgm:pt>
    <dgm:pt modelId="{5AA66E11-45B0-4C39-9ECB-E9B8B68107E0}" type="parTrans" cxnId="{D8C12212-084C-4980-BE88-9A42CB2694D6}">
      <dgm:prSet/>
      <dgm:spPr/>
      <dgm:t>
        <a:bodyPr/>
        <a:lstStyle/>
        <a:p>
          <a:endParaRPr lang="en-US"/>
        </a:p>
      </dgm:t>
    </dgm:pt>
    <dgm:pt modelId="{65A63038-F0F8-425E-9B2E-68BD99B8C654}" type="sibTrans" cxnId="{D8C12212-084C-4980-BE88-9A42CB2694D6}">
      <dgm:prSet/>
      <dgm:spPr/>
      <dgm:t>
        <a:bodyPr/>
        <a:lstStyle/>
        <a:p>
          <a:endParaRPr lang="en-US"/>
        </a:p>
      </dgm:t>
    </dgm:pt>
    <dgm:pt modelId="{98D4AA1C-68C6-41EA-B3E2-B4005C72A3E1}" type="pres">
      <dgm:prSet presAssocID="{5386C49A-6A92-4C39-8E65-030B7D7E44FA}" presName="root" presStyleCnt="0">
        <dgm:presLayoutVars>
          <dgm:dir/>
          <dgm:resizeHandles val="exact"/>
        </dgm:presLayoutVars>
      </dgm:prSet>
      <dgm:spPr/>
    </dgm:pt>
    <dgm:pt modelId="{EA656654-FF9F-49D5-8C96-B404D534912F}" type="pres">
      <dgm:prSet presAssocID="{087F79B2-EA72-47DD-9AE4-198508976CD7}" presName="compNode" presStyleCnt="0"/>
      <dgm:spPr/>
    </dgm:pt>
    <dgm:pt modelId="{9D0D9CC1-01C2-4E42-BB8A-952618E3195D}" type="pres">
      <dgm:prSet presAssocID="{087F79B2-EA72-47DD-9AE4-198508976CD7}" presName="bgRect" presStyleLbl="bgShp" presStyleIdx="0" presStyleCnt="2"/>
      <dgm:spPr/>
    </dgm:pt>
    <dgm:pt modelId="{82F62F75-2BDC-406E-AA8C-CD4827575091}" type="pres">
      <dgm:prSet presAssocID="{087F79B2-EA72-47DD-9AE4-198508976CD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f"/>
        </a:ext>
      </dgm:extLst>
    </dgm:pt>
    <dgm:pt modelId="{44ADB7E5-D30E-4344-932A-15A8AEF86EE7}" type="pres">
      <dgm:prSet presAssocID="{087F79B2-EA72-47DD-9AE4-198508976CD7}" presName="spaceRect" presStyleCnt="0"/>
      <dgm:spPr/>
    </dgm:pt>
    <dgm:pt modelId="{CA116694-494B-4FC8-87CA-E69E5D545655}" type="pres">
      <dgm:prSet presAssocID="{087F79B2-EA72-47DD-9AE4-198508976CD7}" presName="parTx" presStyleLbl="revTx" presStyleIdx="0" presStyleCnt="2" custScaleY="82607" custLinFactY="5195" custLinFactNeighborX="753" custLinFactNeighborY="100000">
        <dgm:presLayoutVars>
          <dgm:chMax val="0"/>
          <dgm:chPref val="0"/>
        </dgm:presLayoutVars>
      </dgm:prSet>
      <dgm:spPr/>
    </dgm:pt>
    <dgm:pt modelId="{8A42EC9C-2419-4F68-9F9F-2CDA7717BA6D}" type="pres">
      <dgm:prSet presAssocID="{93A8C3B8-7172-436C-BBD6-8F0300B8A9B8}" presName="sibTrans" presStyleCnt="0"/>
      <dgm:spPr/>
    </dgm:pt>
    <dgm:pt modelId="{DD71A3C3-88E2-479C-91AC-1AD2151A45BC}" type="pres">
      <dgm:prSet presAssocID="{E03A4770-4B5B-4708-9E7B-BA5E71CCF771}" presName="compNode" presStyleCnt="0"/>
      <dgm:spPr/>
    </dgm:pt>
    <dgm:pt modelId="{0DAA6C06-2468-43DA-B36E-6C3B329EDA97}" type="pres">
      <dgm:prSet presAssocID="{E03A4770-4B5B-4708-9E7B-BA5E71CCF771}" presName="bgRect" presStyleLbl="bgShp" presStyleIdx="1" presStyleCnt="2" custScaleY="109647"/>
      <dgm:spPr/>
    </dgm:pt>
    <dgm:pt modelId="{EBDAF3FC-D020-4D2F-87C6-A4CFC1082446}" type="pres">
      <dgm:prSet presAssocID="{E03A4770-4B5B-4708-9E7B-BA5E71CCF771}" presName="iconRect" presStyleLbl="node1" presStyleIdx="1" presStyleCnt="2" custLinFactNeighborX="-11209" custLinFactNeighborY="86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ork and knife"/>
        </a:ext>
      </dgm:extLst>
    </dgm:pt>
    <dgm:pt modelId="{9D11745F-F4A1-49A4-95AB-40A6203D9A04}" type="pres">
      <dgm:prSet presAssocID="{E03A4770-4B5B-4708-9E7B-BA5E71CCF771}" presName="spaceRect" presStyleCnt="0"/>
      <dgm:spPr/>
    </dgm:pt>
    <dgm:pt modelId="{C38908CD-D168-4A8E-8610-69857AC3E78E}" type="pres">
      <dgm:prSet presAssocID="{E03A4770-4B5B-4708-9E7B-BA5E71CCF771}" presName="parTx" presStyleLbl="revTx" presStyleIdx="1" presStyleCnt="2" custScaleX="120412" custScaleY="82985" custLinFactY="11437" custLinFactNeighborX="10825" custLinFactNeighborY="100000">
        <dgm:presLayoutVars>
          <dgm:chMax val="0"/>
          <dgm:chPref val="0"/>
        </dgm:presLayoutVars>
      </dgm:prSet>
      <dgm:spPr/>
    </dgm:pt>
  </dgm:ptLst>
  <dgm:cxnLst>
    <dgm:cxn modelId="{30EA4E0F-CDFE-4550-A2DD-874EAD06EEAD}" type="presOf" srcId="{E03A4770-4B5B-4708-9E7B-BA5E71CCF771}" destId="{C38908CD-D168-4A8E-8610-69857AC3E78E}" srcOrd="0" destOrd="0" presId="urn:microsoft.com/office/officeart/2018/2/layout/IconVerticalSolidList"/>
    <dgm:cxn modelId="{D8C12212-084C-4980-BE88-9A42CB2694D6}" srcId="{5386C49A-6A92-4C39-8E65-030B7D7E44FA}" destId="{E03A4770-4B5B-4708-9E7B-BA5E71CCF771}" srcOrd="1" destOrd="0" parTransId="{5AA66E11-45B0-4C39-9ECB-E9B8B68107E0}" sibTransId="{65A63038-F0F8-425E-9B2E-68BD99B8C654}"/>
    <dgm:cxn modelId="{1024926A-6757-4528-8C47-D5AE6BE5B54E}" srcId="{5386C49A-6A92-4C39-8E65-030B7D7E44FA}" destId="{087F79B2-EA72-47DD-9AE4-198508976CD7}" srcOrd="0" destOrd="0" parTransId="{249C4F44-A12C-4EC7-A23C-6098579A9222}" sibTransId="{93A8C3B8-7172-436C-BBD6-8F0300B8A9B8}"/>
    <dgm:cxn modelId="{17AA15D4-BA86-4A3B-BDCE-3DD3B96CD02D}" type="presOf" srcId="{087F79B2-EA72-47DD-9AE4-198508976CD7}" destId="{CA116694-494B-4FC8-87CA-E69E5D545655}" srcOrd="0" destOrd="0" presId="urn:microsoft.com/office/officeart/2018/2/layout/IconVerticalSolidList"/>
    <dgm:cxn modelId="{6F3CD7F3-50A5-49F0-B259-9127B6AE94B4}" type="presOf" srcId="{5386C49A-6A92-4C39-8E65-030B7D7E44FA}" destId="{98D4AA1C-68C6-41EA-B3E2-B4005C72A3E1}" srcOrd="0" destOrd="0" presId="urn:microsoft.com/office/officeart/2018/2/layout/IconVerticalSolidList"/>
    <dgm:cxn modelId="{7914EDC3-C2D3-491F-A276-D03069927B6A}" type="presParOf" srcId="{98D4AA1C-68C6-41EA-B3E2-B4005C72A3E1}" destId="{EA656654-FF9F-49D5-8C96-B404D534912F}" srcOrd="0" destOrd="0" presId="urn:microsoft.com/office/officeart/2018/2/layout/IconVerticalSolidList"/>
    <dgm:cxn modelId="{E2A81327-00F5-4EDD-A9E0-4039ED309E7D}" type="presParOf" srcId="{EA656654-FF9F-49D5-8C96-B404D534912F}" destId="{9D0D9CC1-01C2-4E42-BB8A-952618E3195D}" srcOrd="0" destOrd="0" presId="urn:microsoft.com/office/officeart/2018/2/layout/IconVerticalSolidList"/>
    <dgm:cxn modelId="{2EABA6F4-E8E1-4DC9-981E-59433954782F}" type="presParOf" srcId="{EA656654-FF9F-49D5-8C96-B404D534912F}" destId="{82F62F75-2BDC-406E-AA8C-CD4827575091}" srcOrd="1" destOrd="0" presId="urn:microsoft.com/office/officeart/2018/2/layout/IconVerticalSolidList"/>
    <dgm:cxn modelId="{11F87183-21FA-4A2B-BA95-51FAA9A26B49}" type="presParOf" srcId="{EA656654-FF9F-49D5-8C96-B404D534912F}" destId="{44ADB7E5-D30E-4344-932A-15A8AEF86EE7}" srcOrd="2" destOrd="0" presId="urn:microsoft.com/office/officeart/2018/2/layout/IconVerticalSolidList"/>
    <dgm:cxn modelId="{F51DBE2A-092A-47AD-A735-AC2626704DEC}" type="presParOf" srcId="{EA656654-FF9F-49D5-8C96-B404D534912F}" destId="{CA116694-494B-4FC8-87CA-E69E5D545655}" srcOrd="3" destOrd="0" presId="urn:microsoft.com/office/officeart/2018/2/layout/IconVerticalSolidList"/>
    <dgm:cxn modelId="{4EA2503F-E0B4-437C-9F21-73743F2DA4EA}" type="presParOf" srcId="{98D4AA1C-68C6-41EA-B3E2-B4005C72A3E1}" destId="{8A42EC9C-2419-4F68-9F9F-2CDA7717BA6D}" srcOrd="1" destOrd="0" presId="urn:microsoft.com/office/officeart/2018/2/layout/IconVerticalSolidList"/>
    <dgm:cxn modelId="{77019937-FA3B-46C8-854C-95F824ADB023}" type="presParOf" srcId="{98D4AA1C-68C6-41EA-B3E2-B4005C72A3E1}" destId="{DD71A3C3-88E2-479C-91AC-1AD2151A45BC}" srcOrd="2" destOrd="0" presId="urn:microsoft.com/office/officeart/2018/2/layout/IconVerticalSolidList"/>
    <dgm:cxn modelId="{7607F3FB-AA81-4894-B546-8768B11A26C0}" type="presParOf" srcId="{DD71A3C3-88E2-479C-91AC-1AD2151A45BC}" destId="{0DAA6C06-2468-43DA-B36E-6C3B329EDA97}" srcOrd="0" destOrd="0" presId="urn:microsoft.com/office/officeart/2018/2/layout/IconVerticalSolidList"/>
    <dgm:cxn modelId="{709AAA09-98C7-42A8-9464-801C821FAEA5}" type="presParOf" srcId="{DD71A3C3-88E2-479C-91AC-1AD2151A45BC}" destId="{EBDAF3FC-D020-4D2F-87C6-A4CFC1082446}" srcOrd="1" destOrd="0" presId="urn:microsoft.com/office/officeart/2018/2/layout/IconVerticalSolidList"/>
    <dgm:cxn modelId="{3AF4471C-9C1E-4871-B7E9-4EF016FBFAA8}" type="presParOf" srcId="{DD71A3C3-88E2-479C-91AC-1AD2151A45BC}" destId="{9D11745F-F4A1-49A4-95AB-40A6203D9A04}" srcOrd="2" destOrd="0" presId="urn:microsoft.com/office/officeart/2018/2/layout/IconVerticalSolidList"/>
    <dgm:cxn modelId="{5B0B6FD4-9E36-47FB-9B7D-3E7EB8F0F6F5}" type="presParOf" srcId="{DD71A3C3-88E2-479C-91AC-1AD2151A45BC}" destId="{C38908CD-D168-4A8E-8610-69857AC3E78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584E52B-0E76-434E-91A5-1BF6F6F454BC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1606740-F8BA-4995-BB17-8F617E01D02A}">
      <dgm:prSet custT="1"/>
      <dgm:spPr/>
      <dgm:t>
        <a:bodyPr/>
        <a:lstStyle/>
        <a:p>
          <a:r>
            <a:rPr lang="en-US" sz="2000"/>
            <a:t>Recommendations:</a:t>
          </a:r>
        </a:p>
      </dgm:t>
    </dgm:pt>
    <dgm:pt modelId="{AC3D20A6-E4FC-4B6C-9128-E0EBCAC3B7BA}" type="parTrans" cxnId="{E3DE054E-F8C3-4033-BC32-DAFEEB8979FD}">
      <dgm:prSet/>
      <dgm:spPr/>
      <dgm:t>
        <a:bodyPr/>
        <a:lstStyle/>
        <a:p>
          <a:endParaRPr lang="en-US"/>
        </a:p>
      </dgm:t>
    </dgm:pt>
    <dgm:pt modelId="{1640CD93-D330-4E7D-B2A3-3213D9196AB3}" type="sibTrans" cxnId="{E3DE054E-F8C3-4033-BC32-DAFEEB8979FD}">
      <dgm:prSet/>
      <dgm:spPr/>
      <dgm:t>
        <a:bodyPr/>
        <a:lstStyle/>
        <a:p>
          <a:endParaRPr lang="en-US"/>
        </a:p>
      </dgm:t>
    </dgm:pt>
    <dgm:pt modelId="{D9E2236C-B0BD-4D8E-8DA8-7FC521F9D621}">
      <dgm:prSet custT="1"/>
      <dgm:spPr/>
      <dgm:t>
        <a:bodyPr/>
        <a:lstStyle/>
        <a:p>
          <a:r>
            <a:rPr lang="en-US" sz="2000"/>
            <a:t>Add photos to interface relating to each different recipe</a:t>
          </a:r>
        </a:p>
      </dgm:t>
    </dgm:pt>
    <dgm:pt modelId="{6CCBB1E7-9878-45C9-8B3D-AE15CD03B538}" type="parTrans" cxnId="{4473F91D-AC75-4B2C-91F4-682A0DB28806}">
      <dgm:prSet/>
      <dgm:spPr/>
      <dgm:t>
        <a:bodyPr/>
        <a:lstStyle/>
        <a:p>
          <a:endParaRPr lang="en-US"/>
        </a:p>
      </dgm:t>
    </dgm:pt>
    <dgm:pt modelId="{C491C0E8-5349-4D79-A6FF-90CC643EF94F}" type="sibTrans" cxnId="{4473F91D-AC75-4B2C-91F4-682A0DB28806}">
      <dgm:prSet/>
      <dgm:spPr/>
      <dgm:t>
        <a:bodyPr/>
        <a:lstStyle/>
        <a:p>
          <a:endParaRPr lang="en-US"/>
        </a:p>
      </dgm:t>
    </dgm:pt>
    <dgm:pt modelId="{1F06D94F-C74A-483E-A739-B836D77CD89D}">
      <dgm:prSet custT="1"/>
      <dgm:spPr/>
      <dgm:t>
        <a:bodyPr/>
        <a:lstStyle/>
        <a:p>
          <a:r>
            <a:rPr lang="en-US" sz="2000"/>
            <a:t>Let friends be able to connect through the software to share recipes. </a:t>
          </a:r>
        </a:p>
      </dgm:t>
    </dgm:pt>
    <dgm:pt modelId="{35613418-78C5-4E91-9113-BCAAEE1C4A8D}" type="parTrans" cxnId="{94E79C57-3030-4035-9A54-8F494FDF89C5}">
      <dgm:prSet/>
      <dgm:spPr/>
      <dgm:t>
        <a:bodyPr/>
        <a:lstStyle/>
        <a:p>
          <a:endParaRPr lang="en-US"/>
        </a:p>
      </dgm:t>
    </dgm:pt>
    <dgm:pt modelId="{2CFD47D6-7C95-49B8-A525-14B6F2ECA460}" type="sibTrans" cxnId="{94E79C57-3030-4035-9A54-8F494FDF89C5}">
      <dgm:prSet/>
      <dgm:spPr/>
      <dgm:t>
        <a:bodyPr/>
        <a:lstStyle/>
        <a:p>
          <a:endParaRPr lang="en-US"/>
        </a:p>
      </dgm:t>
    </dgm:pt>
    <dgm:pt modelId="{B806FB45-E29C-AA40-BBCF-DBA09138B27F}">
      <dgm:prSet custT="1"/>
      <dgm:spPr/>
      <dgm:t>
        <a:bodyPr/>
        <a:lstStyle/>
        <a:p>
          <a:r>
            <a:rPr lang="en-US" sz="2000"/>
            <a:t>Allow for upload of recipes in pdf form instead of manual entry</a:t>
          </a:r>
        </a:p>
      </dgm:t>
    </dgm:pt>
    <dgm:pt modelId="{A49B00A8-A3BA-2D48-BD08-FA484E60220B}" type="parTrans" cxnId="{FBB9D2F2-3BF5-48AE-AB28-12FB2704241B}">
      <dgm:prSet/>
      <dgm:spPr/>
      <dgm:t>
        <a:bodyPr/>
        <a:lstStyle/>
        <a:p>
          <a:endParaRPr lang="en-US"/>
        </a:p>
      </dgm:t>
    </dgm:pt>
    <dgm:pt modelId="{84A5B2DC-D20B-1645-B388-970ADCAD554A}" type="sibTrans" cxnId="{FBB9D2F2-3BF5-48AE-AB28-12FB2704241B}">
      <dgm:prSet/>
      <dgm:spPr/>
      <dgm:t>
        <a:bodyPr/>
        <a:lstStyle/>
        <a:p>
          <a:endParaRPr lang="en-US"/>
        </a:p>
      </dgm:t>
    </dgm:pt>
    <dgm:pt modelId="{F61D09DC-1236-45C7-B340-AD20A7BC198A}" type="pres">
      <dgm:prSet presAssocID="{F584E52B-0E76-434E-91A5-1BF6F6F454BC}" presName="outerComposite" presStyleCnt="0">
        <dgm:presLayoutVars>
          <dgm:chMax val="5"/>
          <dgm:dir/>
          <dgm:resizeHandles val="exact"/>
        </dgm:presLayoutVars>
      </dgm:prSet>
      <dgm:spPr/>
    </dgm:pt>
    <dgm:pt modelId="{52ED15C2-A2F2-455C-BFB3-11FDB69C7F69}" type="pres">
      <dgm:prSet presAssocID="{F584E52B-0E76-434E-91A5-1BF6F6F454BC}" presName="dummyMaxCanvas" presStyleCnt="0">
        <dgm:presLayoutVars/>
      </dgm:prSet>
      <dgm:spPr/>
    </dgm:pt>
    <dgm:pt modelId="{1C76AD70-8BF9-284A-99FD-BB538CFAB05E}" type="pres">
      <dgm:prSet presAssocID="{F584E52B-0E76-434E-91A5-1BF6F6F454BC}" presName="FourNodes_1" presStyleLbl="node1" presStyleIdx="0" presStyleCnt="4">
        <dgm:presLayoutVars>
          <dgm:bulletEnabled val="1"/>
        </dgm:presLayoutVars>
      </dgm:prSet>
      <dgm:spPr/>
    </dgm:pt>
    <dgm:pt modelId="{1F31F57E-E689-4544-8073-52467E01523F}" type="pres">
      <dgm:prSet presAssocID="{F584E52B-0E76-434E-91A5-1BF6F6F454BC}" presName="FourNodes_2" presStyleLbl="node1" presStyleIdx="1" presStyleCnt="4">
        <dgm:presLayoutVars>
          <dgm:bulletEnabled val="1"/>
        </dgm:presLayoutVars>
      </dgm:prSet>
      <dgm:spPr/>
    </dgm:pt>
    <dgm:pt modelId="{55128EC1-9DC9-6D43-BF72-028A8897486C}" type="pres">
      <dgm:prSet presAssocID="{F584E52B-0E76-434E-91A5-1BF6F6F454BC}" presName="FourNodes_3" presStyleLbl="node1" presStyleIdx="2" presStyleCnt="4">
        <dgm:presLayoutVars>
          <dgm:bulletEnabled val="1"/>
        </dgm:presLayoutVars>
      </dgm:prSet>
      <dgm:spPr/>
    </dgm:pt>
    <dgm:pt modelId="{C30C2991-4B37-DF45-ADE5-A063B0DC748B}" type="pres">
      <dgm:prSet presAssocID="{F584E52B-0E76-434E-91A5-1BF6F6F454BC}" presName="FourNodes_4" presStyleLbl="node1" presStyleIdx="3" presStyleCnt="4">
        <dgm:presLayoutVars>
          <dgm:bulletEnabled val="1"/>
        </dgm:presLayoutVars>
      </dgm:prSet>
      <dgm:spPr/>
    </dgm:pt>
    <dgm:pt modelId="{BDA703EF-37EC-E849-8FD1-49D886482F52}" type="pres">
      <dgm:prSet presAssocID="{F584E52B-0E76-434E-91A5-1BF6F6F454BC}" presName="FourConn_1-2" presStyleLbl="fgAccFollowNode1" presStyleIdx="0" presStyleCnt="3">
        <dgm:presLayoutVars>
          <dgm:bulletEnabled val="1"/>
        </dgm:presLayoutVars>
      </dgm:prSet>
      <dgm:spPr/>
    </dgm:pt>
    <dgm:pt modelId="{23567033-C3CD-354A-998A-405A4023A15F}" type="pres">
      <dgm:prSet presAssocID="{F584E52B-0E76-434E-91A5-1BF6F6F454BC}" presName="FourConn_2-3" presStyleLbl="fgAccFollowNode1" presStyleIdx="1" presStyleCnt="3">
        <dgm:presLayoutVars>
          <dgm:bulletEnabled val="1"/>
        </dgm:presLayoutVars>
      </dgm:prSet>
      <dgm:spPr/>
    </dgm:pt>
    <dgm:pt modelId="{E270993C-36B2-254F-AA9F-7A8921D53850}" type="pres">
      <dgm:prSet presAssocID="{F584E52B-0E76-434E-91A5-1BF6F6F454BC}" presName="FourConn_3-4" presStyleLbl="fgAccFollowNode1" presStyleIdx="2" presStyleCnt="3">
        <dgm:presLayoutVars>
          <dgm:bulletEnabled val="1"/>
        </dgm:presLayoutVars>
      </dgm:prSet>
      <dgm:spPr/>
    </dgm:pt>
    <dgm:pt modelId="{B7AC5924-0CCF-FB4A-9B79-04782DFAF9C1}" type="pres">
      <dgm:prSet presAssocID="{F584E52B-0E76-434E-91A5-1BF6F6F454BC}" presName="FourNodes_1_text" presStyleLbl="node1" presStyleIdx="3" presStyleCnt="4">
        <dgm:presLayoutVars>
          <dgm:bulletEnabled val="1"/>
        </dgm:presLayoutVars>
      </dgm:prSet>
      <dgm:spPr/>
    </dgm:pt>
    <dgm:pt modelId="{F564B488-ED55-DC43-A1EA-F47998FE93AC}" type="pres">
      <dgm:prSet presAssocID="{F584E52B-0E76-434E-91A5-1BF6F6F454BC}" presName="FourNodes_2_text" presStyleLbl="node1" presStyleIdx="3" presStyleCnt="4">
        <dgm:presLayoutVars>
          <dgm:bulletEnabled val="1"/>
        </dgm:presLayoutVars>
      </dgm:prSet>
      <dgm:spPr/>
    </dgm:pt>
    <dgm:pt modelId="{6AFB1754-A434-F041-916D-9B1E8D11D9D7}" type="pres">
      <dgm:prSet presAssocID="{F584E52B-0E76-434E-91A5-1BF6F6F454BC}" presName="FourNodes_3_text" presStyleLbl="node1" presStyleIdx="3" presStyleCnt="4">
        <dgm:presLayoutVars>
          <dgm:bulletEnabled val="1"/>
        </dgm:presLayoutVars>
      </dgm:prSet>
      <dgm:spPr/>
    </dgm:pt>
    <dgm:pt modelId="{BEA870DC-5D37-2445-89E9-A29240266A76}" type="pres">
      <dgm:prSet presAssocID="{F584E52B-0E76-434E-91A5-1BF6F6F454BC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9E20150D-85FE-4EAD-8967-9CC0509A5FE7}" type="presOf" srcId="{B806FB45-E29C-AA40-BBCF-DBA09138B27F}" destId="{BEA870DC-5D37-2445-89E9-A29240266A76}" srcOrd="1" destOrd="0" presId="urn:microsoft.com/office/officeart/2005/8/layout/vProcess5"/>
    <dgm:cxn modelId="{A4228913-C44D-48E6-B6FB-2659883DFE62}" type="presOf" srcId="{61606740-F8BA-4995-BB17-8F617E01D02A}" destId="{B7AC5924-0CCF-FB4A-9B79-04782DFAF9C1}" srcOrd="1" destOrd="0" presId="urn:microsoft.com/office/officeart/2005/8/layout/vProcess5"/>
    <dgm:cxn modelId="{4473F91D-AC75-4B2C-91F4-682A0DB28806}" srcId="{F584E52B-0E76-434E-91A5-1BF6F6F454BC}" destId="{D9E2236C-B0BD-4D8E-8DA8-7FC521F9D621}" srcOrd="1" destOrd="0" parTransId="{6CCBB1E7-9878-45C9-8B3D-AE15CD03B538}" sibTransId="{C491C0E8-5349-4D79-A6FF-90CC643EF94F}"/>
    <dgm:cxn modelId="{F3942D38-4A42-4FFF-A1C7-0B47621FD049}" type="presOf" srcId="{61606740-F8BA-4995-BB17-8F617E01D02A}" destId="{1C76AD70-8BF9-284A-99FD-BB538CFAB05E}" srcOrd="0" destOrd="0" presId="urn:microsoft.com/office/officeart/2005/8/layout/vProcess5"/>
    <dgm:cxn modelId="{4715035D-E84B-4DEF-8EC7-2ED6D2783FEF}" type="presOf" srcId="{C491C0E8-5349-4D79-A6FF-90CC643EF94F}" destId="{23567033-C3CD-354A-998A-405A4023A15F}" srcOrd="0" destOrd="0" presId="urn:microsoft.com/office/officeart/2005/8/layout/vProcess5"/>
    <dgm:cxn modelId="{AB5CE865-8940-419F-B73B-A3BCC774B3E9}" type="presOf" srcId="{1640CD93-D330-4E7D-B2A3-3213D9196AB3}" destId="{BDA703EF-37EC-E849-8FD1-49D886482F52}" srcOrd="0" destOrd="0" presId="urn:microsoft.com/office/officeart/2005/8/layout/vProcess5"/>
    <dgm:cxn modelId="{021FE948-A776-4BE3-B806-B9785750A7DE}" type="presOf" srcId="{1F06D94F-C74A-483E-A739-B836D77CD89D}" destId="{55128EC1-9DC9-6D43-BF72-028A8897486C}" srcOrd="0" destOrd="0" presId="urn:microsoft.com/office/officeart/2005/8/layout/vProcess5"/>
    <dgm:cxn modelId="{B041F94B-396E-4FEC-AAE1-30B4C51DA947}" type="presOf" srcId="{1F06D94F-C74A-483E-A739-B836D77CD89D}" destId="{6AFB1754-A434-F041-916D-9B1E8D11D9D7}" srcOrd="1" destOrd="0" presId="urn:microsoft.com/office/officeart/2005/8/layout/vProcess5"/>
    <dgm:cxn modelId="{928D424C-AC09-450D-91C6-92D643CDA7D3}" type="presOf" srcId="{D9E2236C-B0BD-4D8E-8DA8-7FC521F9D621}" destId="{F564B488-ED55-DC43-A1EA-F47998FE93AC}" srcOrd="1" destOrd="0" presId="urn:microsoft.com/office/officeart/2005/8/layout/vProcess5"/>
    <dgm:cxn modelId="{E3DE054E-F8C3-4033-BC32-DAFEEB8979FD}" srcId="{F584E52B-0E76-434E-91A5-1BF6F6F454BC}" destId="{61606740-F8BA-4995-BB17-8F617E01D02A}" srcOrd="0" destOrd="0" parTransId="{AC3D20A6-E4FC-4B6C-9128-E0EBCAC3B7BA}" sibTransId="{1640CD93-D330-4E7D-B2A3-3213D9196AB3}"/>
    <dgm:cxn modelId="{94E79C57-3030-4035-9A54-8F494FDF89C5}" srcId="{F584E52B-0E76-434E-91A5-1BF6F6F454BC}" destId="{1F06D94F-C74A-483E-A739-B836D77CD89D}" srcOrd="2" destOrd="0" parTransId="{35613418-78C5-4E91-9113-BCAAEE1C4A8D}" sibTransId="{2CFD47D6-7C95-49B8-A525-14B6F2ECA460}"/>
    <dgm:cxn modelId="{B6D3447A-B8CF-4D30-94CD-72940027A17B}" type="presOf" srcId="{D9E2236C-B0BD-4D8E-8DA8-7FC521F9D621}" destId="{1F31F57E-E689-4544-8073-52467E01523F}" srcOrd="0" destOrd="0" presId="urn:microsoft.com/office/officeart/2005/8/layout/vProcess5"/>
    <dgm:cxn modelId="{018A60CB-C86C-48DF-B0C5-C17F19142E4E}" type="presOf" srcId="{B806FB45-E29C-AA40-BBCF-DBA09138B27F}" destId="{C30C2991-4B37-DF45-ADE5-A063B0DC748B}" srcOrd="0" destOrd="0" presId="urn:microsoft.com/office/officeart/2005/8/layout/vProcess5"/>
    <dgm:cxn modelId="{73D6ACCD-0D5C-4BF6-8581-7A282E4EB288}" type="presOf" srcId="{2CFD47D6-7C95-49B8-A525-14B6F2ECA460}" destId="{E270993C-36B2-254F-AA9F-7A8921D53850}" srcOrd="0" destOrd="0" presId="urn:microsoft.com/office/officeart/2005/8/layout/vProcess5"/>
    <dgm:cxn modelId="{FBB9D2F2-3BF5-48AE-AB28-12FB2704241B}" srcId="{F584E52B-0E76-434E-91A5-1BF6F6F454BC}" destId="{B806FB45-E29C-AA40-BBCF-DBA09138B27F}" srcOrd="3" destOrd="0" parTransId="{A49B00A8-A3BA-2D48-BD08-FA484E60220B}" sibTransId="{84A5B2DC-D20B-1645-B388-970ADCAD554A}"/>
    <dgm:cxn modelId="{79BFDCF6-8661-4CC2-9123-A2352B4DB97C}" type="presOf" srcId="{F584E52B-0E76-434E-91A5-1BF6F6F454BC}" destId="{F61D09DC-1236-45C7-B340-AD20A7BC198A}" srcOrd="0" destOrd="0" presId="urn:microsoft.com/office/officeart/2005/8/layout/vProcess5"/>
    <dgm:cxn modelId="{E1115ABE-A587-4511-B80C-A5F9130410FA}" type="presParOf" srcId="{F61D09DC-1236-45C7-B340-AD20A7BC198A}" destId="{52ED15C2-A2F2-455C-BFB3-11FDB69C7F69}" srcOrd="0" destOrd="0" presId="urn:microsoft.com/office/officeart/2005/8/layout/vProcess5"/>
    <dgm:cxn modelId="{A235C263-1829-4CDE-9B0D-7F0712776CAF}" type="presParOf" srcId="{F61D09DC-1236-45C7-B340-AD20A7BC198A}" destId="{1C76AD70-8BF9-284A-99FD-BB538CFAB05E}" srcOrd="1" destOrd="0" presId="urn:microsoft.com/office/officeart/2005/8/layout/vProcess5"/>
    <dgm:cxn modelId="{979AC6A5-EE9C-4AB0-9A73-F84B5DF6D3D7}" type="presParOf" srcId="{F61D09DC-1236-45C7-B340-AD20A7BC198A}" destId="{1F31F57E-E689-4544-8073-52467E01523F}" srcOrd="2" destOrd="0" presId="urn:microsoft.com/office/officeart/2005/8/layout/vProcess5"/>
    <dgm:cxn modelId="{D53B59C4-ACBD-4897-BE98-0E6B08EA787E}" type="presParOf" srcId="{F61D09DC-1236-45C7-B340-AD20A7BC198A}" destId="{55128EC1-9DC9-6D43-BF72-028A8897486C}" srcOrd="3" destOrd="0" presId="urn:microsoft.com/office/officeart/2005/8/layout/vProcess5"/>
    <dgm:cxn modelId="{9E179B04-8EC2-44FC-BBFD-B02F11504910}" type="presParOf" srcId="{F61D09DC-1236-45C7-B340-AD20A7BC198A}" destId="{C30C2991-4B37-DF45-ADE5-A063B0DC748B}" srcOrd="4" destOrd="0" presId="urn:microsoft.com/office/officeart/2005/8/layout/vProcess5"/>
    <dgm:cxn modelId="{59F98570-9DC3-40E3-8CB6-A1439DF1CD57}" type="presParOf" srcId="{F61D09DC-1236-45C7-B340-AD20A7BC198A}" destId="{BDA703EF-37EC-E849-8FD1-49D886482F52}" srcOrd="5" destOrd="0" presId="urn:microsoft.com/office/officeart/2005/8/layout/vProcess5"/>
    <dgm:cxn modelId="{A06C4F23-BFD9-4EB6-ADCC-E8A51AF6C634}" type="presParOf" srcId="{F61D09DC-1236-45C7-B340-AD20A7BC198A}" destId="{23567033-C3CD-354A-998A-405A4023A15F}" srcOrd="6" destOrd="0" presId="urn:microsoft.com/office/officeart/2005/8/layout/vProcess5"/>
    <dgm:cxn modelId="{1A7FDBB5-FB26-4CE5-8802-BEE36B787AF8}" type="presParOf" srcId="{F61D09DC-1236-45C7-B340-AD20A7BC198A}" destId="{E270993C-36B2-254F-AA9F-7A8921D53850}" srcOrd="7" destOrd="0" presId="urn:microsoft.com/office/officeart/2005/8/layout/vProcess5"/>
    <dgm:cxn modelId="{25B27382-39D3-46EB-B9E3-8D04F8E592DD}" type="presParOf" srcId="{F61D09DC-1236-45C7-B340-AD20A7BC198A}" destId="{B7AC5924-0CCF-FB4A-9B79-04782DFAF9C1}" srcOrd="8" destOrd="0" presId="urn:microsoft.com/office/officeart/2005/8/layout/vProcess5"/>
    <dgm:cxn modelId="{3F9FDBD1-18E3-4139-9C9D-D3059D46EEA5}" type="presParOf" srcId="{F61D09DC-1236-45C7-B340-AD20A7BC198A}" destId="{F564B488-ED55-DC43-A1EA-F47998FE93AC}" srcOrd="9" destOrd="0" presId="urn:microsoft.com/office/officeart/2005/8/layout/vProcess5"/>
    <dgm:cxn modelId="{8888CBB0-02B7-4E93-92D8-74BF92DBF4E1}" type="presParOf" srcId="{F61D09DC-1236-45C7-B340-AD20A7BC198A}" destId="{6AFB1754-A434-F041-916D-9B1E8D11D9D7}" srcOrd="10" destOrd="0" presId="urn:microsoft.com/office/officeart/2005/8/layout/vProcess5"/>
    <dgm:cxn modelId="{6745132F-6E5A-44F5-9F36-637FF4870E3F}" type="presParOf" srcId="{F61D09DC-1236-45C7-B340-AD20A7BC198A}" destId="{BEA870DC-5D37-2445-89E9-A29240266A76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1EB1D-AEA5-4F0F-B577-CFC12895B3BE}">
      <dsp:nvSpPr>
        <dsp:cNvPr id="0" name=""/>
        <dsp:cNvSpPr/>
      </dsp:nvSpPr>
      <dsp:spPr>
        <a:xfrm>
          <a:off x="-519697" y="712820"/>
          <a:ext cx="5181600" cy="130030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1CBC07-79BD-48F0-A5B3-CA25E5685D66}">
      <dsp:nvSpPr>
        <dsp:cNvPr id="0" name=""/>
        <dsp:cNvSpPr/>
      </dsp:nvSpPr>
      <dsp:spPr>
        <a:xfrm>
          <a:off x="-126354" y="1005390"/>
          <a:ext cx="715170" cy="7151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11EAF0-5C78-428E-B4C2-142929B66C2F}">
      <dsp:nvSpPr>
        <dsp:cNvPr id="0" name=""/>
        <dsp:cNvSpPr/>
      </dsp:nvSpPr>
      <dsp:spPr>
        <a:xfrm>
          <a:off x="636179" y="725472"/>
          <a:ext cx="2331720" cy="1300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616" tIns="137616" rIns="137616" bIns="13761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Objectives:</a:t>
          </a:r>
        </a:p>
      </dsp:txBody>
      <dsp:txXfrm>
        <a:off x="636179" y="725472"/>
        <a:ext cx="2331720" cy="1300309"/>
      </dsp:txXfrm>
    </dsp:sp>
    <dsp:sp modelId="{05A49498-D7E3-4998-B03B-D2350DAB75B0}">
      <dsp:nvSpPr>
        <dsp:cNvPr id="0" name=""/>
        <dsp:cNvSpPr/>
      </dsp:nvSpPr>
      <dsp:spPr>
        <a:xfrm>
          <a:off x="1945457" y="725524"/>
          <a:ext cx="2730360" cy="1300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616" tIns="137616" rIns="137616" bIns="13761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Create a recipe book to be user personalized</a:t>
          </a:r>
        </a:p>
      </dsp:txBody>
      <dsp:txXfrm>
        <a:off x="1945457" y="725524"/>
        <a:ext cx="2730360" cy="1300309"/>
      </dsp:txXfrm>
    </dsp:sp>
    <dsp:sp modelId="{21686E6C-F1EB-4205-AFE8-C8057D4E0177}">
      <dsp:nvSpPr>
        <dsp:cNvPr id="0" name=""/>
        <dsp:cNvSpPr/>
      </dsp:nvSpPr>
      <dsp:spPr>
        <a:xfrm>
          <a:off x="-519697" y="2338207"/>
          <a:ext cx="5181600" cy="130030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8945CD-568A-443D-9317-F359DF9BBAEC}">
      <dsp:nvSpPr>
        <dsp:cNvPr id="0" name=""/>
        <dsp:cNvSpPr/>
      </dsp:nvSpPr>
      <dsp:spPr>
        <a:xfrm>
          <a:off x="-126354" y="2630777"/>
          <a:ext cx="715170" cy="7151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F0BCCC-4062-4B97-9DE7-21FBCE2AF378}">
      <dsp:nvSpPr>
        <dsp:cNvPr id="0" name=""/>
        <dsp:cNvSpPr/>
      </dsp:nvSpPr>
      <dsp:spPr>
        <a:xfrm>
          <a:off x="512598" y="2331888"/>
          <a:ext cx="2331720" cy="1300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616" tIns="137616" rIns="137616" bIns="13761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Goals:</a:t>
          </a:r>
        </a:p>
      </dsp:txBody>
      <dsp:txXfrm>
        <a:off x="512598" y="2331888"/>
        <a:ext cx="2331720" cy="1300309"/>
      </dsp:txXfrm>
    </dsp:sp>
    <dsp:sp modelId="{BBD26704-C826-4D33-B8CE-1FB6EEB95735}">
      <dsp:nvSpPr>
        <dsp:cNvPr id="0" name=""/>
        <dsp:cNvSpPr/>
      </dsp:nvSpPr>
      <dsp:spPr>
        <a:xfrm>
          <a:off x="1440244" y="2344527"/>
          <a:ext cx="3429750" cy="1300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616" tIns="137616" rIns="137616" bIns="13761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Enter recipe</a:t>
          </a:r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Use keyword to search</a:t>
          </a:r>
        </a:p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Save all recipes to a text file</a:t>
          </a:r>
        </a:p>
      </dsp:txBody>
      <dsp:txXfrm>
        <a:off x="1440244" y="2344527"/>
        <a:ext cx="3429750" cy="13003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0D9CC1-01C2-4E42-BB8A-952618E3195D}">
      <dsp:nvSpPr>
        <dsp:cNvPr id="0" name=""/>
        <dsp:cNvSpPr/>
      </dsp:nvSpPr>
      <dsp:spPr>
        <a:xfrm>
          <a:off x="-21342" y="647434"/>
          <a:ext cx="5181600" cy="130285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F62F75-2BDC-406E-AA8C-CD4827575091}">
      <dsp:nvSpPr>
        <dsp:cNvPr id="0" name=""/>
        <dsp:cNvSpPr/>
      </dsp:nvSpPr>
      <dsp:spPr>
        <a:xfrm>
          <a:off x="372770" y="940576"/>
          <a:ext cx="716569" cy="71656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116694-494B-4FC8-87CA-E69E5D545655}">
      <dsp:nvSpPr>
        <dsp:cNvPr id="0" name=""/>
        <dsp:cNvSpPr/>
      </dsp:nvSpPr>
      <dsp:spPr>
        <a:xfrm>
          <a:off x="1508867" y="1128680"/>
          <a:ext cx="3375033" cy="3490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720" tIns="44720" rIns="44720" bIns="4472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Recipes can be stored. </a:t>
          </a:r>
        </a:p>
      </dsp:txBody>
      <dsp:txXfrm>
        <a:off x="1508867" y="1128680"/>
        <a:ext cx="3375033" cy="349054"/>
      </dsp:txXfrm>
    </dsp:sp>
    <dsp:sp modelId="{0DAA6C06-2468-43DA-B36E-6C3B329EDA97}">
      <dsp:nvSpPr>
        <dsp:cNvPr id="0" name=""/>
        <dsp:cNvSpPr/>
      </dsp:nvSpPr>
      <dsp:spPr>
        <a:xfrm>
          <a:off x="-21342" y="2275364"/>
          <a:ext cx="5181600" cy="142853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DAF3FC-D020-4D2F-87C6-A4CFC1082446}">
      <dsp:nvSpPr>
        <dsp:cNvPr id="0" name=""/>
        <dsp:cNvSpPr/>
      </dsp:nvSpPr>
      <dsp:spPr>
        <a:xfrm>
          <a:off x="292450" y="2637526"/>
          <a:ext cx="716569" cy="71656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8908CD-D168-4A8E-8610-69857AC3E78E}">
      <dsp:nvSpPr>
        <dsp:cNvPr id="0" name=""/>
        <dsp:cNvSpPr/>
      </dsp:nvSpPr>
      <dsp:spPr>
        <a:xfrm>
          <a:off x="1138997" y="2847350"/>
          <a:ext cx="4063944" cy="352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924" tIns="44924" rIns="44924" bIns="44924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User’s life becomes productive through this personalized recipe book as they won’t waste time thinking about to make. </a:t>
          </a:r>
        </a:p>
      </dsp:txBody>
      <dsp:txXfrm>
        <a:off x="1138997" y="2847350"/>
        <a:ext cx="4063944" cy="3522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76AD70-8BF9-284A-99FD-BB538CFAB05E}">
      <dsp:nvSpPr>
        <dsp:cNvPr id="0" name=""/>
        <dsp:cNvSpPr/>
      </dsp:nvSpPr>
      <dsp:spPr>
        <a:xfrm>
          <a:off x="0" y="0"/>
          <a:ext cx="4145280" cy="9572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Recommendations:</a:t>
          </a:r>
        </a:p>
      </dsp:txBody>
      <dsp:txXfrm>
        <a:off x="28038" y="28038"/>
        <a:ext cx="3031393" cy="901218"/>
      </dsp:txXfrm>
    </dsp:sp>
    <dsp:sp modelId="{1F31F57E-E689-4544-8073-52467E01523F}">
      <dsp:nvSpPr>
        <dsp:cNvPr id="0" name=""/>
        <dsp:cNvSpPr/>
      </dsp:nvSpPr>
      <dsp:spPr>
        <a:xfrm>
          <a:off x="347167" y="1131347"/>
          <a:ext cx="4145280" cy="9572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Add photos to interface relating to each different recipe</a:t>
          </a:r>
        </a:p>
      </dsp:txBody>
      <dsp:txXfrm>
        <a:off x="375205" y="1159385"/>
        <a:ext cx="3119795" cy="901218"/>
      </dsp:txXfrm>
    </dsp:sp>
    <dsp:sp modelId="{55128EC1-9DC9-6D43-BF72-028A8897486C}">
      <dsp:nvSpPr>
        <dsp:cNvPr id="0" name=""/>
        <dsp:cNvSpPr/>
      </dsp:nvSpPr>
      <dsp:spPr>
        <a:xfrm>
          <a:off x="689152" y="2262695"/>
          <a:ext cx="4145280" cy="9572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Let friends be able to connect through the software to share recipes. </a:t>
          </a:r>
        </a:p>
      </dsp:txBody>
      <dsp:txXfrm>
        <a:off x="717190" y="2290733"/>
        <a:ext cx="3124977" cy="901218"/>
      </dsp:txXfrm>
    </dsp:sp>
    <dsp:sp modelId="{C30C2991-4B37-DF45-ADE5-A063B0DC748B}">
      <dsp:nvSpPr>
        <dsp:cNvPr id="0" name=""/>
        <dsp:cNvSpPr/>
      </dsp:nvSpPr>
      <dsp:spPr>
        <a:xfrm>
          <a:off x="1036319" y="3394043"/>
          <a:ext cx="4145280" cy="9572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Allow for upload of recipes in pdf form instead of manual entry</a:t>
          </a:r>
        </a:p>
      </dsp:txBody>
      <dsp:txXfrm>
        <a:off x="1064357" y="3422081"/>
        <a:ext cx="3119795" cy="901218"/>
      </dsp:txXfrm>
    </dsp:sp>
    <dsp:sp modelId="{BDA703EF-37EC-E849-8FD1-49D886482F52}">
      <dsp:nvSpPr>
        <dsp:cNvPr id="0" name=""/>
        <dsp:cNvSpPr/>
      </dsp:nvSpPr>
      <dsp:spPr>
        <a:xfrm>
          <a:off x="35230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3663042" y="733200"/>
        <a:ext cx="342233" cy="468236"/>
      </dsp:txXfrm>
    </dsp:sp>
    <dsp:sp modelId="{23567033-C3CD-354A-998A-405A4023A15F}">
      <dsp:nvSpPr>
        <dsp:cNvPr id="0" name=""/>
        <dsp:cNvSpPr/>
      </dsp:nvSpPr>
      <dsp:spPr>
        <a:xfrm>
          <a:off x="3870205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4010209" y="1864548"/>
        <a:ext cx="342233" cy="468236"/>
      </dsp:txXfrm>
    </dsp:sp>
    <dsp:sp modelId="{E270993C-36B2-254F-AA9F-7A8921D53850}">
      <dsp:nvSpPr>
        <dsp:cNvPr id="0" name=""/>
        <dsp:cNvSpPr/>
      </dsp:nvSpPr>
      <dsp:spPr>
        <a:xfrm>
          <a:off x="4212191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4352195" y="2995896"/>
        <a:ext cx="342233" cy="4682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jpeg>
</file>

<file path=ppt/media/image21.jpeg>
</file>

<file path=ppt/media/image3.svg>
</file>

<file path=ppt/media/image4.png>
</file>

<file path=ppt/media/image5.sv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099C84-FAA8-4056-B91F-9053D3B33731}" type="datetimeFigureOut">
              <a:t>11/18/2024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822648-3800-4917-AEA3-12C388D13AA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789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Eric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822648-3800-4917-AEA3-12C388D13A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984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Abigail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Pillow : </a:t>
            </a:r>
            <a:r>
              <a:rPr lang="en-US" err="1">
                <a:cs typeface="Calibri"/>
              </a:rPr>
              <a:t>recomded</a:t>
            </a:r>
            <a:r>
              <a:rPr lang="en-US">
                <a:cs typeface="Calibri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822648-3800-4917-AEA3-12C388D13A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426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Abigail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822648-3800-4917-AEA3-12C388D13A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28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Abi (with maybe help from Sean)</a:t>
            </a:r>
          </a:p>
          <a:p>
            <a:r>
              <a:rPr lang="en-US" b="1"/>
              <a:t>Relationship Between Classes: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/>
              <a:t>Composition Relationship</a:t>
            </a:r>
            <a:r>
              <a:rPr lang="en-US"/>
              <a:t>:</a:t>
            </a:r>
            <a:endParaRPr lang="en-US">
              <a:cs typeface="Calibri"/>
            </a:endParaRPr>
          </a:p>
          <a:p>
            <a:pPr marL="285750" lvl="1" indent="-285750">
              <a:buFont typeface="Arial"/>
              <a:buChar char="•"/>
            </a:pPr>
            <a:r>
              <a:rPr lang="en-US" b="1"/>
              <a:t>Recipe Class</a:t>
            </a:r>
            <a:r>
              <a:rPr lang="en-US"/>
              <a:t> uses </a:t>
            </a:r>
            <a:r>
              <a:rPr lang="en-US" b="1"/>
              <a:t>Ingredient Class</a:t>
            </a:r>
            <a:r>
              <a:rPr lang="en-US"/>
              <a:t>:</a:t>
            </a:r>
            <a:endParaRPr lang="en-US">
              <a:cs typeface="Calibri"/>
            </a:endParaRPr>
          </a:p>
          <a:p>
            <a:pPr marL="285750" lvl="2" indent="-285750">
              <a:buFont typeface="Arial"/>
              <a:buChar char="•"/>
            </a:pPr>
            <a:r>
              <a:rPr lang="en-US"/>
              <a:t>The Recipe class has an attribute (</a:t>
            </a:r>
            <a:r>
              <a:rPr lang="en-US" err="1"/>
              <a:t>self.ingredients</a:t>
            </a:r>
            <a:r>
              <a:rPr lang="en-US"/>
              <a:t>) that stores a list of Ingredient objects.</a:t>
            </a:r>
            <a:endParaRPr lang="en-US">
              <a:cs typeface="Calibri"/>
            </a:endParaRPr>
          </a:p>
          <a:p>
            <a:pPr marL="285750" lvl="2" indent="-285750">
              <a:buFont typeface="Arial"/>
              <a:buChar char="•"/>
            </a:pPr>
            <a:r>
              <a:rPr lang="en-US"/>
              <a:t>This means that a Recipe is </a:t>
            </a:r>
            <a:r>
              <a:rPr lang="en-US" b="1"/>
              <a:t>composed</a:t>
            </a:r>
            <a:r>
              <a:rPr lang="en-US"/>
              <a:t> of Ingredient objects.</a:t>
            </a:r>
            <a:endParaRPr lang="en-US">
              <a:cs typeface="Calibri"/>
            </a:endParaRPr>
          </a:p>
          <a:p>
            <a:pPr marL="285750" lvl="2" indent="-285750">
              <a:buFont typeface="Arial"/>
              <a:buChar char="•"/>
            </a:pPr>
            <a:r>
              <a:rPr lang="en-US"/>
              <a:t>This is a </a:t>
            </a:r>
            <a:r>
              <a:rPr lang="en-US" b="1"/>
              <a:t>has-a</a:t>
            </a:r>
            <a:r>
              <a:rPr lang="en-US"/>
              <a:t> relationship (e.g., "A Recipe </a:t>
            </a:r>
            <a:r>
              <a:rPr lang="en-US" b="1"/>
              <a:t>has</a:t>
            </a:r>
            <a:r>
              <a:rPr lang="en-US"/>
              <a:t> Ingredients").</a:t>
            </a:r>
            <a:endParaRPr lang="en-US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err="1"/>
              <a:t>RecipeManager</a:t>
            </a:r>
            <a:r>
              <a:rPr lang="en-US" b="1"/>
              <a:t> and </a:t>
            </a:r>
            <a:r>
              <a:rPr lang="en-US" b="1" err="1"/>
              <a:t>RecipeApp</a:t>
            </a:r>
            <a:r>
              <a:rPr lang="en-US" b="1"/>
              <a:t> Classes</a:t>
            </a:r>
            <a:r>
              <a:rPr lang="en-US"/>
              <a:t>:</a:t>
            </a:r>
            <a:endParaRPr lang="en-US">
              <a:cs typeface="Calibri"/>
            </a:endParaRPr>
          </a:p>
          <a:p>
            <a:pPr marL="285750" lvl="1" indent="-285750">
              <a:buFont typeface="Arial"/>
              <a:buChar char="•"/>
            </a:pPr>
            <a:r>
              <a:rPr lang="en-US"/>
              <a:t>The </a:t>
            </a:r>
            <a:r>
              <a:rPr lang="en-US" err="1"/>
              <a:t>RecipeManager</a:t>
            </a:r>
            <a:r>
              <a:rPr lang="en-US"/>
              <a:t> class manages multiple Recipe objects.</a:t>
            </a:r>
            <a:endParaRPr lang="en-US">
              <a:cs typeface="Calibri"/>
            </a:endParaRPr>
          </a:p>
          <a:p>
            <a:pPr marL="285750" lvl="1" indent="-285750">
              <a:buFont typeface="Arial"/>
              <a:buChar char="•"/>
            </a:pPr>
            <a:r>
              <a:rPr lang="en-US"/>
              <a:t>The </a:t>
            </a:r>
            <a:r>
              <a:rPr lang="en-US" err="1"/>
              <a:t>RecipeApp</a:t>
            </a:r>
            <a:r>
              <a:rPr lang="en-US"/>
              <a:t> class is used to manage the GUI and interacts with the </a:t>
            </a:r>
            <a:r>
              <a:rPr lang="en-US" err="1"/>
              <a:t>RecipeManager</a:t>
            </a:r>
            <a:r>
              <a:rPr lang="en-US"/>
              <a:t> to manipulate Recipe objects</a:t>
            </a:r>
            <a:endParaRPr lang="en-US">
              <a:cs typeface="Calibri"/>
            </a:endParaRPr>
          </a:p>
          <a:p>
            <a:pPr marL="0" lvl="1"/>
            <a:endParaRPr lang="en-US">
              <a:cs typeface="Calibri"/>
            </a:endParaRPr>
          </a:p>
          <a:p>
            <a:pPr marL="457200">
              <a:buFont typeface="Arial"/>
              <a:buChar char="•"/>
            </a:pPr>
            <a:r>
              <a:rPr lang="en-US" b="1"/>
              <a:t>Interface Elements</a:t>
            </a:r>
            <a:r>
              <a:rPr lang="en-US"/>
              <a:t>:</a:t>
            </a:r>
          </a:p>
          <a:p>
            <a:pPr>
              <a:buFont typeface="Arial"/>
              <a:buChar char="•"/>
            </a:pPr>
            <a:r>
              <a:rPr lang="en-US" b="1"/>
              <a:t>Tabs (Notebook Widget)</a:t>
            </a:r>
            <a:r>
              <a:rPr lang="en-US"/>
              <a:t>:</a:t>
            </a:r>
          </a:p>
          <a:p>
            <a:pPr lvl="1">
              <a:buFont typeface="Arial"/>
              <a:buChar char="•"/>
            </a:pPr>
            <a:r>
              <a:rPr lang="en-US" b="1"/>
              <a:t>Search Recipe</a:t>
            </a:r>
            <a:r>
              <a:rPr lang="en-US"/>
              <a:t>: Search by title or ingredients.</a:t>
            </a:r>
          </a:p>
          <a:p>
            <a:pPr lvl="1">
              <a:buFont typeface="Arial"/>
              <a:buChar char="•"/>
            </a:pPr>
            <a:r>
              <a:rPr lang="en-US" b="1"/>
              <a:t>Add Recipe</a:t>
            </a:r>
            <a:r>
              <a:rPr lang="en-US"/>
              <a:t>: Input recipe title, ingredients, and steps.</a:t>
            </a:r>
          </a:p>
          <a:p>
            <a:pPr lvl="1">
              <a:buFont typeface="Arial"/>
              <a:buChar char="•"/>
            </a:pPr>
            <a:r>
              <a:rPr lang="en-US" b="1"/>
              <a:t>Manage Recipes</a:t>
            </a:r>
            <a:r>
              <a:rPr lang="en-US"/>
              <a:t>: View, delete, sort, or edit existing recipes.</a:t>
            </a:r>
          </a:p>
          <a:p>
            <a:pPr>
              <a:buFont typeface="Arial"/>
              <a:buChar char="•"/>
            </a:pPr>
            <a:r>
              <a:rPr lang="en-US" b="1"/>
              <a:t>Image Support</a:t>
            </a:r>
            <a:r>
              <a:rPr lang="en-US"/>
              <a:t>: Uses an image to enhance the Search tab.</a:t>
            </a:r>
          </a:p>
          <a:p>
            <a:pPr>
              <a:buFont typeface="Arial"/>
              <a:buChar char="•"/>
            </a:pPr>
            <a:r>
              <a:rPr lang="en-US" b="1"/>
              <a:t>Special Features</a:t>
            </a:r>
            <a:r>
              <a:rPr lang="en-US"/>
              <a:t>:</a:t>
            </a:r>
          </a:p>
          <a:p>
            <a:pPr>
              <a:buFont typeface="Arial"/>
              <a:buChar char="•"/>
            </a:pPr>
            <a:r>
              <a:rPr lang="en-US" b="1"/>
              <a:t>Scrollable Recipe View</a:t>
            </a:r>
            <a:r>
              <a:rPr lang="en-US"/>
              <a:t>: Displays all recipes in a scrollable frame.</a:t>
            </a:r>
          </a:p>
          <a:p>
            <a:pPr>
              <a:buFont typeface="Arial"/>
              <a:buChar char="•"/>
            </a:pPr>
            <a:r>
              <a:rPr lang="en-US" b="1"/>
              <a:t>Pop-up Windows</a:t>
            </a:r>
            <a:r>
              <a:rPr lang="en-US"/>
              <a:t>: View or edit recipes in separate windows for better user experience</a:t>
            </a:r>
          </a:p>
          <a:p>
            <a:pPr marL="285750" lvl="1" indent="-285750">
              <a:buFont typeface="Arial"/>
              <a:buChar char="•"/>
            </a:pP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822648-3800-4917-AEA3-12C388D13AA2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81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Eric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822648-3800-4917-AEA3-12C388D13A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41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Sean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822648-3800-4917-AEA3-12C388D13A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978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Sean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822648-3800-4917-AEA3-12C388D13A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84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Sean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822648-3800-4917-AEA3-12C388D13A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215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Eric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822648-3800-4917-AEA3-12C388D13A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62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A6C78-1FDB-390D-6EE0-60D0957405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D4C96-F087-97FF-963F-5F2684D69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CD1-B50D-365D-19D7-79BEB610A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4E123-DFEB-45D1-804A-3D875060C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6880C-D3CC-1926-3613-BC40D31C1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7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196AC-AB41-2E84-51B6-8F4690EC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558085-BB56-E995-2573-904F6DDFAA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6E99A-7577-E30D-0DBB-50C976038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73C4C-981D-57BA-CE15-D221ED1AA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47AEB-84C1-6C78-37E9-BC1239E0E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9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66CE9D-6C74-BF9C-8D6C-2ABD65CA5E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D5F1BE-3A16-4B03-B273-AD9F3DD79B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332C5-176B-9A68-08DF-2B42F8861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BCF0A-B603-D637-A895-2CB22E8F3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AEAFB-439D-838C-78D1-0A4842FA8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823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7EDB8-342A-35C4-133A-A869B8828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31ABB-07FB-B29D-5B3E-FA859D8DE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C026E-55BE-8290-8C63-2E08E9E90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311A3-10D7-F87D-9898-FA71D1DD2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EB5C9-5726-C202-3848-A4C12B658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78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0C76B-9A72-5048-4E5B-7B5C21BD9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F01305-162E-9958-B767-9F9783DCE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7111D-E80F-5507-AEAC-EEB54939D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C7610-3BE8-14A7-41CB-2103055E8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B243D-A220-ACEC-A426-DF959517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947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BE37E-C72C-DD87-47D8-98A69739B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530CF-AB68-A34A-3361-17E671D753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F1A30C-3E4A-E44C-323A-10CC0E4F98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A0DF06-6C3E-1BFB-EB08-0644FECAA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9A6490-CF0C-8D15-BFD8-9DB5C237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2A72-AF4E-15F1-1342-18A26774F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336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8F035-7CCF-9D42-1096-DE14195E1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F0E30-4D08-C646-60FD-D02BF1DC9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083276-9D35-60C1-C660-44EB96693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756E14-17A6-A1C7-11C2-19381D6E81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AA4E0A-3BEE-0C9B-E25B-6E15559ABF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9EB0B6-27F2-A64D-B612-2E4AC1D16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17ADF9-45B7-5BF6-6256-622C68B5B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9634C8-BDC1-60EB-073B-46669F482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944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C953F-4888-43E2-40B7-18835F2F6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279FA5-E5B8-CC8B-E77C-F56FBA01C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1E02F8-F52C-5E9C-FB0A-B01538D5C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8C80B2-E1ED-4CA9-8C32-D37C49473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328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AEB852-FE37-D2FD-324B-811892F24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255856-6397-CCEB-046A-AE253AF15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F827E2-A552-CA2F-4600-297765F87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731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217A-CDB5-B354-6AD4-55F7DE918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BC6FD-6249-ED97-6532-01ECC2698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FC11C3-4440-AD89-7163-352F3B632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BD994-9304-A1FD-217A-98654B07D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C966F2-B0E2-2D15-FAFD-262A15F37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D7DC4B-5001-E221-1BB5-F5CB2702A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695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0F527-19CE-7B28-C7EF-0F8662400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A090CF-8766-A331-4E72-DE8444B8E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C8EA30-4AD2-EF42-2A32-AAF30F302B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914B0F-DA63-76AF-66F0-71CA938EE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F396F1-9D07-28D8-3192-5507898B5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5162A-DA66-593B-87DC-C20DD35C7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946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0906AD-19EE-FB36-3E8F-16354250A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5E7B3D-3677-D8B5-1B05-E9F37FCE8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8BC2-0ABF-9814-ED79-21F5D68143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B407A-C256-2EF7-85CC-34A9137C6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5D01A-A291-9DF3-C9D3-5B2CFE985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594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scrollable-frames-in-tkinter/" TargetMode="External"/><Relationship Id="rId7" Type="http://schemas.openxmlformats.org/officeDocument/2006/relationships/image" Target="../media/image20.jpeg"/><Relationship Id="rId2" Type="http://schemas.openxmlformats.org/officeDocument/2006/relationships/hyperlink" Target="https://www.youtube.com/watch?v=ibf5cx221hk&amp;ab_channel=NeuralNin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python/python_ref_list.asp" TargetMode="External"/><Relationship Id="rId5" Type="http://schemas.openxmlformats.org/officeDocument/2006/relationships/hyperlink" Target="https://www.w3schools.com/python/python_file_write.asp" TargetMode="External"/><Relationship Id="rId4" Type="http://schemas.openxmlformats.org/officeDocument/2006/relationships/hyperlink" Target="https://www.pythontutorial.net/tkinter/tkinter-photoimage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o8HvP5Bg_-w?feature=oembed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different foods&#10;&#10;Description automatically generated">
            <a:extLst>
              <a:ext uri="{FF2B5EF4-FFF2-40B4-BE49-F238E27FC236}">
                <a16:creationId xmlns:a16="http://schemas.microsoft.com/office/drawing/2014/main" id="{CB262B17-35C0-B9CD-FE95-CFC15986CF7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82" r="-1" b="6726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3EE726-9074-3FBF-3478-320484617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Northeastern University </a:t>
            </a:r>
            <a:b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College of Engineering</a:t>
            </a:r>
            <a:b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Electrical and Computer Engineering</a:t>
            </a:r>
            <a:b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Recipe Book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D527B3-786A-DC83-A700-590FC26AD5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>
                <a:latin typeface="Calibri"/>
                <a:ea typeface="Calibri" panose="020F0502020204030204" pitchFamily="34" charset="0"/>
                <a:cs typeface="Calibri"/>
              </a:rPr>
              <a:t>Eric Gu, Abigail </a:t>
            </a:r>
            <a:r>
              <a:rPr lang="en-US" err="1">
                <a:latin typeface="Calibri"/>
                <a:ea typeface="Calibri" panose="020F0502020204030204" pitchFamily="34" charset="0"/>
                <a:cs typeface="Calibri"/>
              </a:rPr>
              <a:t>Boleng</a:t>
            </a:r>
            <a:r>
              <a:rPr lang="en-US">
                <a:latin typeface="Calibri"/>
                <a:ea typeface="Calibri" panose="020F0502020204030204" pitchFamily="34" charset="0"/>
                <a:cs typeface="Calibri"/>
              </a:rPr>
              <a:t>, Yu-Hsiang Huang</a:t>
            </a:r>
          </a:p>
          <a:p>
            <a:pPr algn="ctr">
              <a:lnSpc>
                <a:spcPct val="100000"/>
              </a:lnSpc>
            </a:pPr>
            <a:r>
              <a:rPr lang="en-US">
                <a:latin typeface="Calibri"/>
                <a:ea typeface="Calibri" panose="020F0502020204030204" pitchFamily="34" charset="0"/>
                <a:cs typeface="Calibri"/>
              </a:rPr>
              <a:t>EECE2140: Computing Fundamentals for Engineers</a:t>
            </a:r>
          </a:p>
        </p:txBody>
      </p:sp>
    </p:spTree>
    <p:extLst>
      <p:ext uri="{BB962C8B-B14F-4D97-AF65-F5344CB8AC3E}">
        <p14:creationId xmlns:p14="http://schemas.microsoft.com/office/powerpoint/2010/main" val="226095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B6B24E-FB3E-14DC-28E8-579F10D60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C7C64-4A58-34FF-E077-A855DA42D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39043-CE7C-C712-3858-3AF770D68C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/>
              <a:t>Create interface where user can enter recipes and store them for the future. </a:t>
            </a:r>
          </a:p>
          <a:p>
            <a:r>
              <a:rPr lang="en-US" sz="2000"/>
              <a:t>Edit and Delete Recipe</a:t>
            </a:r>
          </a:p>
          <a:p>
            <a:r>
              <a:rPr lang="en-US" sz="2000"/>
              <a:t>Sorting Recipes</a:t>
            </a:r>
          </a:p>
          <a:p>
            <a:endParaRPr lang="en-US" sz="2000"/>
          </a:p>
          <a:p>
            <a:endParaRPr lang="en-US" sz="2000"/>
          </a:p>
          <a:p>
            <a:endParaRPr lang="en-US"/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CE685544-7F45-F088-1327-3622B4249BF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5014626"/>
              </p:ext>
            </p:extLst>
          </p:nvPr>
        </p:nvGraphicFramePr>
        <p:xfrm>
          <a:off x="6172200" y="1690688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33" name="Picture 232" descr="A screenshot of a recipe&#10;&#10;Description automatically generated">
            <a:extLst>
              <a:ext uri="{FF2B5EF4-FFF2-40B4-BE49-F238E27FC236}">
                <a16:creationId xmlns:a16="http://schemas.microsoft.com/office/drawing/2014/main" id="{5A640E54-DB43-3D29-4399-9621234687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8860" y="3429000"/>
            <a:ext cx="4417724" cy="313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5804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DE055-A4B2-6768-FDD7-FB17B8BBD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280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068BB-9827-AC72-C940-ABAC5C6FD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sz="1800"/>
              <a:t>[1] </a:t>
            </a:r>
            <a:r>
              <a:rPr lang="en-US" sz="1800">
                <a:ea typeface="+mn-lt"/>
                <a:cs typeface="+mn-lt"/>
                <a:hlinkClick r:id="rId2"/>
              </a:rPr>
              <a:t>https://www.youtube.com/watch?v=ibf5cx221hk&amp;ab_channel=NeuralNine</a:t>
            </a:r>
            <a:endParaRPr lang="en-US" sz="1800"/>
          </a:p>
          <a:p>
            <a:r>
              <a:rPr lang="en-US" sz="1800"/>
              <a:t>[2]</a:t>
            </a:r>
          </a:p>
          <a:p>
            <a:r>
              <a:rPr lang="en-US" sz="1800">
                <a:ea typeface="+mn-lt"/>
                <a:cs typeface="+mn-lt"/>
                <a:hlinkClick r:id="rId3"/>
              </a:rPr>
              <a:t>https://www.geeksforgeeks.org/scrollable-frames-in-tkinter/</a:t>
            </a:r>
            <a:endParaRPr lang="en-US" sz="1800"/>
          </a:p>
          <a:p>
            <a:r>
              <a:rPr lang="en-US" sz="1800"/>
              <a:t>[3] </a:t>
            </a:r>
            <a:r>
              <a:rPr lang="en-US" sz="1800">
                <a:ea typeface="+mn-lt"/>
                <a:cs typeface="+mn-lt"/>
                <a:hlinkClick r:id="rId4"/>
              </a:rPr>
              <a:t>https://www.pythontutorial.net/tkinter/tkinter-photoimage/</a:t>
            </a:r>
            <a:r>
              <a:rPr lang="en-US" sz="1800">
                <a:ea typeface="+mn-lt"/>
                <a:cs typeface="+mn-lt"/>
              </a:rPr>
              <a:t>    </a:t>
            </a:r>
            <a:endParaRPr lang="en-US" sz="1800"/>
          </a:p>
          <a:p>
            <a:r>
              <a:rPr lang="en-US" sz="1800"/>
              <a:t>[4]</a:t>
            </a:r>
          </a:p>
          <a:p>
            <a:r>
              <a:rPr lang="en-US" sz="1800">
                <a:hlinkClick r:id="rId5"/>
              </a:rPr>
              <a:t>https://www.w3schools.com/python/python_file_write.asp</a:t>
            </a:r>
            <a:r>
              <a:rPr lang="en-US" sz="1800"/>
              <a:t> </a:t>
            </a:r>
          </a:p>
          <a:p>
            <a:r>
              <a:rPr lang="en-US" sz="1800"/>
              <a:t>[5] </a:t>
            </a:r>
            <a:r>
              <a:rPr lang="en-US" sz="1800">
                <a:hlinkClick r:id="rId6"/>
              </a:rPr>
              <a:t>https://www.w3schools.com/python/python_ref_list.asp</a:t>
            </a:r>
            <a:r>
              <a:rPr lang="en-US" sz="1800"/>
              <a:t> </a:t>
            </a:r>
          </a:p>
          <a:p>
            <a:endParaRPr lang="en-US" sz="1800"/>
          </a:p>
          <a:p>
            <a:endParaRPr lang="en-US" sz="1800"/>
          </a:p>
        </p:txBody>
      </p:sp>
      <p:pic>
        <p:nvPicPr>
          <p:cNvPr id="5" name="Picture 4" descr="A road with a red pin on it&#10;&#10;Description automatically generated">
            <a:extLst>
              <a:ext uri="{FF2B5EF4-FFF2-40B4-BE49-F238E27FC236}">
                <a16:creationId xmlns:a16="http://schemas.microsoft.com/office/drawing/2014/main" id="{F52173A3-BE87-0E54-0E56-1A2B9FD1037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9480" r="1356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681997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751B2-292D-FF03-4AC5-19A2B2A25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pic>
        <p:nvPicPr>
          <p:cNvPr id="4" name="Online Media 3" title="Demo">
            <a:hlinkClick r:id="" action="ppaction://media"/>
            <a:extLst>
              <a:ext uri="{FF2B5EF4-FFF2-40B4-BE49-F238E27FC236}">
                <a16:creationId xmlns:a16="http://schemas.microsoft.com/office/drawing/2014/main" id="{C5E4F528-40EA-4AB7-172D-8935500927BB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737021" y="1738168"/>
            <a:ext cx="6427759" cy="4818804"/>
          </a:xfrm>
        </p:spPr>
      </p:pic>
    </p:spTree>
    <p:extLst>
      <p:ext uri="{BB962C8B-B14F-4D97-AF65-F5344CB8AC3E}">
        <p14:creationId xmlns:p14="http://schemas.microsoft.com/office/powerpoint/2010/main" val="33727534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780BB-3A90-C620-840A-47555791C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</p:txBody>
      </p:sp>
      <p:graphicFrame>
        <p:nvGraphicFramePr>
          <p:cNvPr id="2060" name="Content Placeholder 2">
            <a:extLst>
              <a:ext uri="{FF2B5EF4-FFF2-40B4-BE49-F238E27FC236}">
                <a16:creationId xmlns:a16="http://schemas.microsoft.com/office/drawing/2014/main" id="{696BCF54-527D-2A46-CD28-DA151CA2359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53200264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241A17-9515-CAEF-8E69-34F35BCC59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675089"/>
            <a:ext cx="5181600" cy="2652409"/>
          </a:xfrm>
        </p:spPr>
        <p:txBody>
          <a:bodyPr>
            <a:normAutofit/>
          </a:bodyPr>
          <a:lstStyle/>
          <a:p>
            <a:r>
              <a:rPr lang="en-US" sz="20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Scope</a:t>
            </a:r>
          </a:p>
          <a:p>
            <a:pPr marL="0" indent="0">
              <a:buNone/>
            </a:pP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Bring a specialized experience to users that are interested in cooking and enjoy keep track of their recipes. </a:t>
            </a:r>
          </a:p>
          <a:p>
            <a:pPr marL="0" indent="0">
              <a:buNone/>
            </a:pP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Bring convenience to people in their daily life by providing recipe options based on the ingredients they have at home. </a:t>
            </a:r>
          </a:p>
          <a:p>
            <a:pPr lvl="1"/>
            <a:endParaRPr lang="en-US" sz="2000"/>
          </a:p>
        </p:txBody>
      </p:sp>
      <p:pic>
        <p:nvPicPr>
          <p:cNvPr id="2058" name="Picture 10" descr="33 Easy Dinner Ideas When You're Not Sure What To Make">
            <a:extLst>
              <a:ext uri="{FF2B5EF4-FFF2-40B4-BE49-F238E27FC236}">
                <a16:creationId xmlns:a16="http://schemas.microsoft.com/office/drawing/2014/main" id="{579476C0-448D-045B-B2D6-5D0396E90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8122" y="284811"/>
            <a:ext cx="3142735" cy="2095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27208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9653F0-6729-1866-8220-22E994CC2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1" name="Rectangle 3080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083" name="Arc 3082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78D0B2-DF1C-9791-BE26-A554AC09E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Literature Review</a:t>
            </a:r>
          </a:p>
        </p:txBody>
      </p:sp>
      <p:sp>
        <p:nvSpPr>
          <p:cNvPr id="3085" name="Freeform: Shape 3084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76" name="Picture 4" descr="GUI color icon">
            <a:extLst>
              <a:ext uri="{FF2B5EF4-FFF2-40B4-BE49-F238E27FC236}">
                <a16:creationId xmlns:a16="http://schemas.microsoft.com/office/drawing/2014/main" id="{A9D16EDE-514F-4394-1F2D-CB95D7174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3182" y="1755649"/>
            <a:ext cx="4777381" cy="3176958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Mastering Cook Skills: A Comprehensive Guide - Biyo POS">
            <a:extLst>
              <a:ext uri="{FF2B5EF4-FFF2-40B4-BE49-F238E27FC236}">
                <a16:creationId xmlns:a16="http://schemas.microsoft.com/office/drawing/2014/main" id="{9D4A96B6-F91E-5364-290F-0E4FF6E9FC5F}"/>
              </a:ext>
            </a:extLst>
          </p:cNvPr>
          <p:cNvSpPr>
            <a:spLocks noGrp="1" noChangeAspect="1" noChangeArrowheads="1"/>
          </p:cNvSpPr>
          <p:nvPr>
            <p:ph sz="half" idx="1"/>
          </p:nvPr>
        </p:nvSpPr>
        <p:spPr bwMode="auto">
          <a:xfrm>
            <a:off x="5894962" y="1984443"/>
            <a:ext cx="5458838" cy="41925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r>
              <a:rPr lang="en-US" sz="2000"/>
              <a:t>Previous Existing Work:</a:t>
            </a:r>
          </a:p>
          <a:p>
            <a:pPr lvl="1"/>
            <a:r>
              <a:rPr lang="en-US" sz="2000"/>
              <a:t>Inspiration from some videos when it came to the design of our GUI.</a:t>
            </a:r>
          </a:p>
          <a:p>
            <a:pPr lvl="1"/>
            <a:r>
              <a:rPr lang="en-US" sz="2000"/>
              <a:t>Guidance for Editing File &amp; Reading Data from File</a:t>
            </a:r>
          </a:p>
          <a:p>
            <a:pPr lvl="1"/>
            <a:r>
              <a:rPr lang="en-US" sz="2000"/>
              <a:t>Pillow(PIL) </a:t>
            </a:r>
          </a:p>
          <a:p>
            <a:pPr lvl="1"/>
            <a:r>
              <a:rPr lang="en-US" sz="2000"/>
              <a:t>Relation to Previous Work [1] [2][3][4][5]</a:t>
            </a:r>
          </a:p>
          <a:p>
            <a:pPr lvl="1"/>
            <a:endParaRPr lang="en-US"/>
          </a:p>
          <a:p>
            <a:pPr marL="457200"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9160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7EB89F-8DB5-0599-455E-15CE16DFD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4784796" cy="13308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Original Outline</a:t>
            </a:r>
          </a:p>
        </p:txBody>
      </p:sp>
      <p:pic>
        <p:nvPicPr>
          <p:cNvPr id="22" name="Content Placeholder 21" descr="A diagram of steps and ingredients&#10;&#10;Description automatically generated">
            <a:extLst>
              <a:ext uri="{FF2B5EF4-FFF2-40B4-BE49-F238E27FC236}">
                <a16:creationId xmlns:a16="http://schemas.microsoft.com/office/drawing/2014/main" id="{B9F05741-B33A-651E-E708-F1D3C25945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0"/>
          <a:stretch/>
        </p:blipFill>
        <p:spPr>
          <a:xfrm>
            <a:off x="784512" y="1940441"/>
            <a:ext cx="4790787" cy="3896808"/>
          </a:xfrm>
        </p:spPr>
      </p:pic>
      <p:pic>
        <p:nvPicPr>
          <p:cNvPr id="20" name="Content Placeholder 19" descr="A diagram of a recipe&#10;&#10;Description automatically generated">
            <a:extLst>
              <a:ext uri="{FF2B5EF4-FFF2-40B4-BE49-F238E27FC236}">
                <a16:creationId xmlns:a16="http://schemas.microsoft.com/office/drawing/2014/main" id="{4AC30F50-5077-4502-6255-37A13CE922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383" y="717012"/>
            <a:ext cx="4316104" cy="544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380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CA0E63-3D0A-B7EC-2CA3-C3155624F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093F-B5DD-6E04-6FCC-7366E28BC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-888816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772FD-F7B2-5061-0EE3-1F22E5158F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7762" y="1062624"/>
            <a:ext cx="6251110" cy="546792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Class Recipe </a:t>
            </a:r>
          </a:p>
          <a:p>
            <a:pPr>
              <a:lnSpc>
                <a:spcPct val="100000"/>
              </a:lnSpc>
            </a:pP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Step  String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Class Ingredients 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Class </a:t>
            </a:r>
            <a:r>
              <a:rPr 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Recipe</a:t>
            </a: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Manager </a:t>
            </a:r>
          </a:p>
          <a:p>
            <a:pPr>
              <a:lnSpc>
                <a:spcPct val="100000"/>
              </a:lnSpc>
            </a:pP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Class GUI</a:t>
            </a:r>
          </a:p>
          <a:p>
            <a:pPr>
              <a:lnSpc>
                <a:spcPct val="100000"/>
              </a:lnSpc>
            </a:pP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Code/Libraries Used: </a:t>
            </a:r>
          </a:p>
          <a:p>
            <a:pPr marL="971550" lvl="1" indent="-285750">
              <a:buFont typeface="Arial"/>
              <a:buChar char="•"/>
            </a:pPr>
            <a:r>
              <a:rPr lang="en-US" sz="2000" b="1">
                <a:ea typeface="+mn-lt"/>
                <a:cs typeface="+mn-lt"/>
              </a:rPr>
              <a:t>Python</a:t>
            </a:r>
            <a:r>
              <a:rPr lang="en-US" sz="2000">
                <a:ea typeface="+mn-lt"/>
                <a:cs typeface="+mn-lt"/>
              </a:rPr>
              <a:t> for backend logic.</a:t>
            </a:r>
            <a:endParaRPr lang="en-US" sz="1800"/>
          </a:p>
          <a:p>
            <a:pPr marL="971550" lvl="1" indent="-285750">
              <a:buFont typeface="Arial"/>
              <a:buChar char="•"/>
            </a:pPr>
            <a:r>
              <a:rPr lang="en-US" sz="2000" b="1" err="1">
                <a:ea typeface="+mn-lt"/>
                <a:cs typeface="+mn-lt"/>
              </a:rPr>
              <a:t>Tkinter</a:t>
            </a:r>
            <a:r>
              <a:rPr lang="en-US" sz="2000">
                <a:ea typeface="+mn-lt"/>
                <a:cs typeface="+mn-lt"/>
              </a:rPr>
              <a:t> for GUI.</a:t>
            </a:r>
            <a:endParaRPr lang="en-US" sz="1800"/>
          </a:p>
          <a:p>
            <a:pPr marL="971550" lvl="1" indent="-285750">
              <a:buFont typeface="Arial"/>
              <a:buChar char="•"/>
            </a:pPr>
            <a:r>
              <a:rPr lang="en-US" sz="2000" b="1">
                <a:ea typeface="+mn-lt"/>
                <a:cs typeface="+mn-lt"/>
              </a:rPr>
              <a:t>Pillow (PIL)</a:t>
            </a:r>
            <a:r>
              <a:rPr lang="en-US" sz="2000">
                <a:ea typeface="+mn-lt"/>
                <a:cs typeface="+mn-lt"/>
              </a:rPr>
              <a:t> for image handling.</a:t>
            </a:r>
            <a:endParaRPr lang="en-US" sz="2000" b="1">
              <a:ea typeface="+mn-lt"/>
              <a:cs typeface="+mn-lt"/>
            </a:endParaRPr>
          </a:p>
          <a:p>
            <a:pPr marL="971550" lvl="1" indent="-285750">
              <a:buFont typeface="Arial"/>
              <a:buChar char="•"/>
            </a:pPr>
            <a:r>
              <a:rPr lang="en-US" sz="2000" b="1">
                <a:ea typeface="+mn-lt"/>
                <a:cs typeface="+mn-lt"/>
              </a:rPr>
              <a:t>Object-Oriented Programming (OOP)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Structures:</a:t>
            </a:r>
          </a:p>
          <a:p>
            <a:pPr marL="971550" lvl="1" indent="-285750">
              <a:buFont typeface="Arial"/>
              <a:buChar char="•"/>
            </a:pPr>
            <a:r>
              <a:rPr lang="en-US" sz="2000"/>
              <a:t>List</a:t>
            </a:r>
          </a:p>
          <a:p>
            <a:pPr marL="971550" lvl="1" indent="-285750">
              <a:buFont typeface="Arial"/>
              <a:buChar char="•"/>
            </a:pPr>
            <a:r>
              <a:rPr lang="en-US" sz="2000"/>
              <a:t>String</a:t>
            </a:r>
          </a:p>
          <a:p>
            <a:pPr marL="971550" lvl="1" indent="-285750">
              <a:buFont typeface="Arial"/>
              <a:buChar char="•"/>
            </a:pPr>
            <a:r>
              <a:rPr lang="en-US" sz="2000"/>
              <a:t>Integer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US" sz="2000"/>
          </a:p>
          <a:p>
            <a:pPr marL="457200" lvl="1">
              <a:lnSpc>
                <a:spcPct val="100000"/>
              </a:lnSpc>
            </a:pPr>
            <a:endParaRPr lang="en-US" sz="2000"/>
          </a:p>
          <a:p>
            <a:pPr marL="457200" lvl="1">
              <a:lnSpc>
                <a:spcPct val="100000"/>
              </a:lnSpc>
            </a:pPr>
            <a:endParaRPr lang="en-US" sz="2000"/>
          </a:p>
        </p:txBody>
      </p:sp>
      <p:pic>
        <p:nvPicPr>
          <p:cNvPr id="6" name="Content Placeholder 5" descr="A computer screen shot of a recipe&#10;&#10;Description automatically generated">
            <a:extLst>
              <a:ext uri="{FF2B5EF4-FFF2-40B4-BE49-F238E27FC236}">
                <a16:creationId xmlns:a16="http://schemas.microsoft.com/office/drawing/2014/main" id="{2F67CF76-FB95-7B33-10D5-7EB4C3B79D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1071" r="61620" b="-1071"/>
          <a:stretch/>
        </p:blipFill>
        <p:spPr>
          <a:xfrm>
            <a:off x="-183276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08130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95BC6C-7796-4331-40F3-F340AB7A1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89837-F5D3-09AB-D729-20C4E575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u="sng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17BB8-DFEB-1AA1-2614-860D2D7456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ym typeface="Wingdings" panose="05000000000000000000" pitchFamily="2" charset="2"/>
              </a:rPr>
              <a:t>As a group, we spent 6 hours per week since the project was assigned. </a:t>
            </a:r>
          </a:p>
          <a:p>
            <a:r>
              <a:rPr lang="en-US" sz="2000">
                <a:sym typeface="Wingdings" panose="05000000000000000000" pitchFamily="2" charset="2"/>
              </a:rPr>
              <a:t>Recipes are entered and stored to text file. </a:t>
            </a:r>
          </a:p>
          <a:p>
            <a:r>
              <a:rPr lang="en-US" sz="2000">
                <a:sym typeface="Wingdings" panose="05000000000000000000" pitchFamily="2" charset="2"/>
              </a:rPr>
              <a:t>Save and edit file. </a:t>
            </a:r>
          </a:p>
          <a:p>
            <a:r>
              <a:rPr lang="en-US" sz="2000">
                <a:sym typeface="Wingdings" panose="05000000000000000000" pitchFamily="2" charset="2"/>
              </a:rPr>
              <a:t>Close out whole program and reopen with saved data.</a:t>
            </a:r>
          </a:p>
          <a:p>
            <a:endParaRPr lang="en-US" sz="2000">
              <a:sym typeface="Wingdings" panose="05000000000000000000" pitchFamily="2" charset="2"/>
            </a:endParaRPr>
          </a:p>
        </p:txBody>
      </p:sp>
      <p:pic>
        <p:nvPicPr>
          <p:cNvPr id="1026" name="Picture 2" descr="How To Calculate Recipe Cost - Step by Step Tutorial - Budget Bytes">
            <a:extLst>
              <a:ext uri="{FF2B5EF4-FFF2-40B4-BE49-F238E27FC236}">
                <a16:creationId xmlns:a16="http://schemas.microsoft.com/office/drawing/2014/main" id="{A7DCC170-F42A-F85E-48CB-2BCB6933470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" r="23617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4430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4C9C9-FFDA-B556-BC87-5801EF347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/>
              <a:t>GUI</a:t>
            </a:r>
          </a:p>
        </p:txBody>
      </p:sp>
      <p:pic>
        <p:nvPicPr>
          <p:cNvPr id="5" name="Content Placeholder 4" descr="A recipe book with a spoon and nuts&#10;&#10;Description automatically generated">
            <a:extLst>
              <a:ext uri="{FF2B5EF4-FFF2-40B4-BE49-F238E27FC236}">
                <a16:creationId xmlns:a16="http://schemas.microsoft.com/office/drawing/2014/main" id="{1F7C91E0-8C9B-529B-DCF3-4F5A3C671B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82629" y="1825625"/>
            <a:ext cx="5092742" cy="4351338"/>
          </a:xfrm>
        </p:spPr>
      </p:pic>
      <p:pic>
        <p:nvPicPr>
          <p:cNvPr id="6" name="Content Placeholder 5" descr="A screenshot of a recipe book&#10;&#10;Description automatically generated">
            <a:extLst>
              <a:ext uri="{FF2B5EF4-FFF2-40B4-BE49-F238E27FC236}">
                <a16:creationId xmlns:a16="http://schemas.microsoft.com/office/drawing/2014/main" id="{205580CF-77F1-6AAB-A879-36B5D13E062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99456" y="1825625"/>
            <a:ext cx="5127088" cy="4351338"/>
          </a:xfrm>
        </p:spPr>
      </p:pic>
    </p:spTree>
    <p:extLst>
      <p:ext uri="{BB962C8B-B14F-4D97-AF65-F5344CB8AC3E}">
        <p14:creationId xmlns:p14="http://schemas.microsoft.com/office/powerpoint/2010/main" val="3357631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42C0F5-351D-133B-1DF1-3CEEC038B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26D0-BE47-36D0-B360-3029C651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/>
              <a:t>GUI</a:t>
            </a:r>
          </a:p>
        </p:txBody>
      </p:sp>
      <p:pic>
        <p:nvPicPr>
          <p:cNvPr id="8" name="Content Placeholder 9" descr="A screenshot of a recipe book&#10;&#10;Description automatically generated">
            <a:extLst>
              <a:ext uri="{FF2B5EF4-FFF2-40B4-BE49-F238E27FC236}">
                <a16:creationId xmlns:a16="http://schemas.microsoft.com/office/drawing/2014/main" id="{A1440411-5CB4-3A29-8A77-5A5DC3C0927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83878" y="1825625"/>
            <a:ext cx="5090244" cy="4351338"/>
          </a:xfrm>
        </p:spPr>
      </p:pic>
      <p:pic>
        <p:nvPicPr>
          <p:cNvPr id="3" name="Picture 2" descr="A screenshot of a recipe book&#10;&#10;Description automatically generated">
            <a:extLst>
              <a:ext uri="{FF2B5EF4-FFF2-40B4-BE49-F238E27FC236}">
                <a16:creationId xmlns:a16="http://schemas.microsoft.com/office/drawing/2014/main" id="{4F21A932-D149-A3AD-999D-3A2CCC25A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395" y="1997964"/>
            <a:ext cx="4811797" cy="4114800"/>
          </a:xfrm>
          <a:prstGeom prst="rect">
            <a:avLst/>
          </a:prstGeom>
        </p:spPr>
      </p:pic>
      <p:pic>
        <p:nvPicPr>
          <p:cNvPr id="4" name="Picture 3" descr="A screenshot of a recipe book&#10;&#10;Description automatically generated">
            <a:extLst>
              <a:ext uri="{FF2B5EF4-FFF2-40B4-BE49-F238E27FC236}">
                <a16:creationId xmlns:a16="http://schemas.microsoft.com/office/drawing/2014/main" id="{DA07091F-E789-F8CF-CB19-EA00823E9A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7881" y="1830787"/>
            <a:ext cx="4932724" cy="434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613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C689F-E705-8868-CEE3-297716A705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76FC2-DC05-1407-143C-1BF88099F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/>
              <a:t>Discussion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A4BFF4A-350C-1B22-0BEA-1930658B9EB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728705468"/>
              </p:ext>
            </p:extLst>
          </p:nvPr>
        </p:nvGraphicFramePr>
        <p:xfrm>
          <a:off x="838201" y="1253331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2245EC-6F77-CBB8-6245-FC05BC5168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418840"/>
            <a:ext cx="5181600" cy="493871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/>
              <a:t>Limitations:</a:t>
            </a:r>
          </a:p>
          <a:p>
            <a:pPr lvl="1"/>
            <a:r>
              <a:rPr lang="en-US" sz="1800"/>
              <a:t>Time</a:t>
            </a:r>
          </a:p>
          <a:p>
            <a:pPr lvl="1"/>
            <a:r>
              <a:rPr lang="en-US" sz="1800"/>
              <a:t>User Compatibility</a:t>
            </a:r>
          </a:p>
          <a:p>
            <a:r>
              <a:rPr lang="en-US" sz="1800"/>
              <a:t>Our knowledge of GUI limits us from making the interface more technically complex. </a:t>
            </a:r>
          </a:p>
          <a:p>
            <a:r>
              <a:rPr lang="en-US" sz="1800">
                <a:ea typeface="+mn-lt"/>
                <a:cs typeface="+mn-lt"/>
              </a:rPr>
              <a:t>Edit Recipe should allow users to enter more ingredients if needed and remove unneeded</a:t>
            </a:r>
            <a:endParaRPr lang="en-US" sz="1800"/>
          </a:p>
          <a:p>
            <a:r>
              <a:rPr lang="en-US" sz="1800">
                <a:ea typeface="+mn-lt"/>
                <a:cs typeface="+mn-lt"/>
              </a:rPr>
              <a:t>Should apply </a:t>
            </a:r>
            <a:r>
              <a:rPr lang="en-US" sz="1800" b="1">
                <a:ea typeface="+mn-lt"/>
                <a:cs typeface="+mn-lt"/>
              </a:rPr>
              <a:t>Entry widgets</a:t>
            </a:r>
            <a:r>
              <a:rPr lang="en-US" sz="1800">
                <a:ea typeface="+mn-lt"/>
                <a:cs typeface="+mn-lt"/>
              </a:rPr>
              <a:t> for ingredient searches to allow users to select a specific recipe to view instead of showing multiple windows.</a:t>
            </a:r>
            <a:endParaRPr lang="en-US" sz="1800"/>
          </a:p>
          <a:p>
            <a:r>
              <a:rPr lang="en-US" sz="1800">
                <a:ea typeface="+mn-lt"/>
                <a:cs typeface="+mn-lt"/>
              </a:rPr>
              <a:t>Alter cancel button into "previous step" button to return the user to the previous field to allow further edits</a:t>
            </a:r>
            <a:endParaRPr lang="en-US" sz="1800"/>
          </a:p>
          <a:p>
            <a:r>
              <a:rPr lang="en-US" sz="1800"/>
              <a:t>Allow users to add images to the recipe database</a:t>
            </a:r>
          </a:p>
        </p:txBody>
      </p:sp>
    </p:spTree>
    <p:extLst>
      <p:ext uri="{BB962C8B-B14F-4D97-AF65-F5344CB8AC3E}">
        <p14:creationId xmlns:p14="http://schemas.microsoft.com/office/powerpoint/2010/main" val="3625284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a8eec281-aaa3-4dae-ac9b-9a398b9215e7}" enabled="0" method="" siteId="{a8eec281-aaa3-4dae-ac9b-9a398b9215e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12</Slides>
  <Notes>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Northeastern University  College of Engineering Department of Electrical and Computer Engineering Recipe Book</vt:lpstr>
      <vt:lpstr>Introduction</vt:lpstr>
      <vt:lpstr>Literature Review</vt:lpstr>
      <vt:lpstr>Original Outline</vt:lpstr>
      <vt:lpstr>Methodology</vt:lpstr>
      <vt:lpstr>Results</vt:lpstr>
      <vt:lpstr>GUI</vt:lpstr>
      <vt:lpstr>GUI</vt:lpstr>
      <vt:lpstr>Discussion</vt:lpstr>
      <vt:lpstr>Conclusions</vt:lpstr>
      <vt:lpstr>References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Gu</dc:creator>
  <cp:revision>1</cp:revision>
  <dcterms:created xsi:type="dcterms:W3CDTF">2024-11-05T20:41:49Z</dcterms:created>
  <dcterms:modified xsi:type="dcterms:W3CDTF">2024-11-18T20:17:17Z</dcterms:modified>
</cp:coreProperties>
</file>

<file path=docProps/thumbnail.jpeg>
</file>